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3.xml" ContentType="application/vnd.openxmlformats-officedocument.theme+xml"/>
  <Override PartName="/ppt/slideLayouts/slideLayout25.xml" ContentType="application/vnd.openxmlformats-officedocument.presentationml.slideLayout+xml"/>
  <Override PartName="/ppt/theme/theme4.xml" ContentType="application/vnd.openxmlformats-officedocument.theme+xml"/>
  <Override PartName="/ppt/slideLayouts/slideLayout26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comments/modernComment_101_1E7E37B2.xml" ContentType="application/vnd.ms-powerpoint.comments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4"/>
    <p:sldMasterId id="2147483656" r:id="rId5"/>
    <p:sldMasterId id="2147483661" r:id="rId6"/>
    <p:sldMasterId id="2147483776" r:id="rId7"/>
    <p:sldMasterId id="2147483775" r:id="rId8"/>
  </p:sldMasterIdLst>
  <p:notesMasterIdLst>
    <p:notesMasterId r:id="rId17"/>
  </p:notesMasterIdLst>
  <p:handoutMasterIdLst>
    <p:handoutMasterId r:id="rId18"/>
  </p:handoutMasterIdLst>
  <p:sldIdLst>
    <p:sldId id="258" r:id="rId9"/>
    <p:sldId id="257" r:id="rId10"/>
    <p:sldId id="263" r:id="rId11"/>
    <p:sldId id="264" r:id="rId12"/>
    <p:sldId id="265" r:id="rId13"/>
    <p:sldId id="268" r:id="rId14"/>
    <p:sldId id="269" r:id="rId15"/>
    <p:sldId id="266" r:id="rId16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438" userDrawn="1">
          <p15:clr>
            <a:srgbClr val="A4A3A4"/>
          </p15:clr>
        </p15:guide>
        <p15:guide id="3" pos="7242" userDrawn="1">
          <p15:clr>
            <a:srgbClr val="A4A3A4"/>
          </p15:clr>
        </p15:guide>
        <p15:guide id="4" orient="horz" pos="2160" userDrawn="1">
          <p15:clr>
            <a:srgbClr val="A4A3A4"/>
          </p15:clr>
        </p15:guide>
        <p15:guide id="5" orient="horz" pos="3929" userDrawn="1">
          <p15:clr>
            <a:srgbClr val="A4A3A4"/>
          </p15:clr>
        </p15:guide>
        <p15:guide id="6" pos="3840" userDrawn="1">
          <p15:clr>
            <a:srgbClr val="A4A3A4"/>
          </p15:clr>
        </p15:guide>
        <p15:guide id="7" orient="horz" pos="39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24CF7B1B-7B58-25D4-875D-473C6BB5D912}" name="Claudio Gabriel Kosooski" initials="CK" userId="S::claudio.kosooski.pb@compasso.com.br::0b764307-6e3e-47af-832c-c6ff3334c687" providerId="AD"/>
  <p188:author id="{70069A21-44E8-04FF-61E5-BD45B025C15C}" name="Claudiane Costa de Freitas" initials="CF" userId="S::claudiane.freitas@compasso.com.br::0737052e-3ea8-4bed-8b28-c1004858c050" providerId="AD"/>
  <p188:author id="{3FA1DAA4-2191-6D93-B026-7F3DC6FD4C7D}" name="Juliana Aparecida Benitez Valverde" initials="JV" userId="S::juliana.valverde@compasso.com.br::dff399f0-4cc5-4c65-a21e-1c6da2fb6647" providerId="AD"/>
  <p188:author id="{5CF438D0-2273-185C-A172-5BF59A8C1583}" name="Gabrielle Toldo Brinckmann Oliveira" initials="GTBO" userId="S::gbrinckmann@uolinc.com::e6fda7a2-5317-4ade-a78f-4913edac1845" providerId="AD"/>
  <p188:author id="{F6B26EF3-0719-4402-2D12-B1AF1EA2C832}" name="Amanda Yumi Rezende Obara" initials="AO" userId="S::amanda.obara@compasso.com.br::b0c4fa40-9e26-4394-8302-98289009f2bc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runa Costa Leite" initials="BCL" lastIdx="16" clrIdx="0">
    <p:extLst>
      <p:ext uri="{19B8F6BF-5375-455C-9EA6-DF929625EA0E}">
        <p15:presenceInfo xmlns:p15="http://schemas.microsoft.com/office/powerpoint/2012/main" userId="S::bruna.leite@compasso.com.br::63be2cea-1826-41b4-96b8-77c37bff977b" providerId="AD"/>
      </p:ext>
    </p:extLst>
  </p:cmAuthor>
  <p:cmAuthor id="2" name="Alexis Rockenbach" initials="AR" lastIdx="55" clrIdx="1">
    <p:extLst>
      <p:ext uri="{19B8F6BF-5375-455C-9EA6-DF929625EA0E}">
        <p15:presenceInfo xmlns:p15="http://schemas.microsoft.com/office/powerpoint/2012/main" userId="S::alexis.rockenbach@compasso.com.br::012afe5f-4993-4c16-9a39-5823aeadfa33" providerId="AD"/>
      </p:ext>
    </p:extLst>
  </p:cmAuthor>
  <p:cmAuthor id="3" name="Marcia de Ramos" initials="MR" lastIdx="4" clrIdx="2">
    <p:extLst>
      <p:ext uri="{19B8F6BF-5375-455C-9EA6-DF929625EA0E}">
        <p15:presenceInfo xmlns:p15="http://schemas.microsoft.com/office/powerpoint/2012/main" userId="S::marcia.ramos@compasso.com.br::b0ae65dc-cb51-4a56-a92b-26fa5ea2831c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FCE00"/>
    <a:srgbClr val="FFFF00"/>
    <a:srgbClr val="FFFFFF"/>
    <a:srgbClr val="FF8000"/>
    <a:srgbClr val="FFCE04"/>
    <a:srgbClr val="C74633"/>
    <a:srgbClr val="FF0024"/>
    <a:srgbClr val="595959"/>
    <a:srgbClr val="B4B3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A7CB8F-9578-4A94-B9D7-B4B81A071119}" v="2" dt="2023-08-23T20:14:29.882"/>
    <p1510:client id="{144E5F0B-FC22-8B62-0A05-A4EC3C303FD9}" v="1" dt="2023-09-01T20:06:10.844"/>
    <p1510:client id="{5E67E6F5-A9E9-6174-EA19-94A16E08A6C3}" v="2" dt="2023-08-23T20:11:06.559"/>
    <p1510:client id="{62AE63CD-076E-890C-E8D1-B2FEF7978F52}" v="3" dt="2023-08-25T19:46:21.079"/>
    <p1510:client id="{6B6D06AB-FD16-47F8-A90B-479B9B397CE1}" v="2" dt="2023-06-29T13:10:24.571"/>
    <p1510:client id="{784FE535-1C09-6522-6743-40F4278F249C}" v="2" dt="2023-08-31T01:49:52.683"/>
    <p1510:client id="{81121CC1-251B-4420-FBB6-B802A7A54381}" v="12" dt="2023-08-24T15:53:33.120"/>
    <p1510:client id="{986B1C52-5055-DCC7-B6D3-421A13E94B42}" v="38" dt="2023-08-28T16:23:10.979"/>
    <p1510:client id="{9F6C749C-83BF-2119-EB12-C1BD98850CEE}" v="427" dt="2023-08-25T20:37:20.600"/>
    <p1510:client id="{A3924741-D076-48C5-B943-E7A99BEE8AD5}" v="10" dt="2023-08-24T18:17:24.519"/>
    <p1510:client id="{C458A55F-D52F-4253-9C1E-F8B73F941C97}" v="2" dt="2023-08-14T13:10:45.292"/>
    <p1510:client id="{DA1D99BE-2601-2D24-FF63-EA2C75564165}" v="160" dt="2023-08-30T12:49:47.615"/>
    <p1510:client id="{EB54943B-D5FC-C37A-AF12-83E9B5BA926E}" v="341" dt="2023-08-25T02:30:12.007"/>
    <p1510:client id="{F75579D7-93BD-E71A-50C6-DBF18894D374}" v="88" dt="2023-08-24T21:14:49.092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enhum Estilo, Nenhuma Grad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Estilo Claro 2 - Ênfase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pos="438"/>
        <p:guide pos="7242"/>
        <p:guide orient="horz" pos="2160"/>
        <p:guide orient="horz" pos="3929"/>
        <p:guide pos="3840"/>
        <p:guide orient="horz" pos="391"/>
      </p:guideLst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" Target="slides/slide5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4.xml"/><Relationship Id="rId17" Type="http://schemas.openxmlformats.org/officeDocument/2006/relationships/notesMaster" Target="notesMasters/notesMaster1.xml"/><Relationship Id="rId25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8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3.xml"/><Relationship Id="rId24" Type="http://schemas.microsoft.com/office/2015/10/relationships/revisionInfo" Target="revisionInfo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7.xml"/><Relationship Id="rId23" Type="http://schemas.openxmlformats.org/officeDocument/2006/relationships/tableStyles" Target="tableStyles.xml"/><Relationship Id="rId10" Type="http://schemas.openxmlformats.org/officeDocument/2006/relationships/slide" Target="slides/slide2.xml"/><Relationship Id="rId19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theme" Target="theme/theme1.xml"/></Relationships>
</file>

<file path=ppt/comments/modernComment_101_1E7E37B2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989F3288-95BF-4322-A4E6-7CD18201CFD8}" authorId="{24CF7B1B-7B58-25D4-875D-473C6BB5D912}" status="resolved" created="2023-08-25T02:26:05.143" complete="100000">
    <pc:sldMkLst xmlns:pc="http://schemas.microsoft.com/office/powerpoint/2013/main/command">
      <pc:docMk/>
      <pc:sldMk cId="511588274" sldId="257"/>
    </pc:sldMkLst>
    <p188:txBody>
      <a:bodyPr/>
      <a:lstStyle/>
      <a:p>
        <a:r>
          <a:rPr lang="pt-BR"/>
          <a:t>é uma ideia, podemos validar as imagens também, se colocamos ou não e a finalização, colocamos referência e finalizamos naquele slide</a:t>
        </a:r>
      </a:p>
    </p188:txBody>
  </p188:cm>
</p188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0760EEBC-E57D-4BFB-B02E-613A90F7541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CC09F119-968A-4EE5-BB86-A993094E1F4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FC1321-6E07-41B9-9DE2-E22307CA0BFD}" type="datetimeFigureOut">
              <a:rPr lang="pt-BR" smtClean="0"/>
              <a:t>04/09/2023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D015704F-A082-4DAE-99CC-3FFEA0DF787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4367161F-6806-45D2-A35A-51F121CC176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B30974-EF73-4717-B6D9-5E483445A51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760452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3E8E28-936E-483E-9C43-61ED8DC00EC0}" type="datetimeFigureOut">
              <a:rPr lang="pt-BR" smtClean="0"/>
              <a:t>04/09/2023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76EC9E-7C59-4279-816F-29CCF9FF82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996491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6EC9E-7C59-4279-816F-29CCF9FF827E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66653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Texto 8">
            <a:extLst>
              <a:ext uri="{FF2B5EF4-FFF2-40B4-BE49-F238E27FC236}">
                <a16:creationId xmlns:a16="http://schemas.microsoft.com/office/drawing/2014/main" id="{5C133F96-172C-131C-BC2F-D1DB3FC57EE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237076" y="6474975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34782561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o + Gráfi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Espaço Reservado para Texto 6">
            <a:extLst>
              <a:ext uri="{FF2B5EF4-FFF2-40B4-BE49-F238E27FC236}">
                <a16:creationId xmlns:a16="http://schemas.microsoft.com/office/drawing/2014/main" id="{53B9AC29-F0F3-48B9-8BAF-98A195B6616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62000" y="2401409"/>
            <a:ext cx="4800600" cy="31242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 err="1"/>
              <a:t>Lorem</a:t>
            </a:r>
            <a:r>
              <a:rPr lang="pt-BR"/>
              <a:t> ipsum </a:t>
            </a:r>
            <a:r>
              <a:rPr lang="pt-BR" err="1"/>
              <a:t>dolor</a:t>
            </a:r>
            <a:r>
              <a:rPr lang="pt-BR"/>
              <a:t> </a:t>
            </a:r>
            <a:r>
              <a:rPr lang="pt-BR" err="1"/>
              <a:t>sit</a:t>
            </a:r>
            <a:r>
              <a:rPr lang="pt-BR"/>
              <a:t> </a:t>
            </a:r>
            <a:r>
              <a:rPr lang="pt-BR" err="1"/>
              <a:t>amet</a:t>
            </a:r>
            <a:r>
              <a:rPr lang="pt-BR"/>
              <a:t>, </a:t>
            </a:r>
            <a:r>
              <a:rPr lang="pt-BR" err="1"/>
              <a:t>consectetur</a:t>
            </a:r>
            <a:r>
              <a:rPr lang="pt-BR"/>
              <a:t> </a:t>
            </a:r>
            <a:r>
              <a:rPr lang="pt-BR" err="1"/>
              <a:t>adipiscing</a:t>
            </a:r>
            <a:r>
              <a:rPr lang="pt-BR"/>
              <a:t> </a:t>
            </a:r>
            <a:r>
              <a:rPr lang="pt-BR" err="1"/>
              <a:t>elit</a:t>
            </a:r>
            <a:r>
              <a:rPr lang="pt-BR"/>
              <a:t>, </a:t>
            </a:r>
            <a:r>
              <a:rPr lang="pt-BR" err="1"/>
              <a:t>sed</a:t>
            </a:r>
            <a:r>
              <a:rPr lang="pt-BR"/>
              <a:t> do </a:t>
            </a:r>
            <a:r>
              <a:rPr lang="pt-BR" err="1"/>
              <a:t>eiusmod</a:t>
            </a:r>
            <a:r>
              <a:rPr lang="pt-BR"/>
              <a:t> </a:t>
            </a:r>
            <a:r>
              <a:rPr lang="pt-BR" err="1"/>
              <a:t>tempor</a:t>
            </a:r>
            <a:r>
              <a:rPr lang="pt-BR"/>
              <a:t> </a:t>
            </a:r>
            <a:r>
              <a:rPr lang="pt-BR" err="1"/>
              <a:t>incididunt</a:t>
            </a:r>
            <a:r>
              <a:rPr lang="pt-BR"/>
              <a:t> ut labore et </a:t>
            </a:r>
            <a:r>
              <a:rPr lang="pt-BR" err="1"/>
              <a:t>dolore</a:t>
            </a:r>
            <a:r>
              <a:rPr lang="pt-BR"/>
              <a:t> magna </a:t>
            </a:r>
            <a:r>
              <a:rPr lang="pt-BR" err="1"/>
              <a:t>aliqua</a:t>
            </a:r>
            <a:r>
              <a:rPr lang="pt-BR"/>
              <a:t>. Ut </a:t>
            </a:r>
            <a:r>
              <a:rPr lang="pt-BR" err="1"/>
              <a:t>enim</a:t>
            </a:r>
            <a:r>
              <a:rPr lang="pt-BR"/>
              <a:t> ad </a:t>
            </a:r>
            <a:r>
              <a:rPr lang="pt-BR" err="1"/>
              <a:t>minim</a:t>
            </a:r>
            <a:r>
              <a:rPr lang="pt-BR"/>
              <a:t> </a:t>
            </a:r>
            <a:r>
              <a:rPr lang="pt-BR" err="1"/>
              <a:t>veniam</a:t>
            </a:r>
            <a:r>
              <a:rPr lang="pt-BR"/>
              <a:t>, quis </a:t>
            </a:r>
            <a:r>
              <a:rPr lang="pt-BR" err="1"/>
              <a:t>nostrud</a:t>
            </a:r>
            <a:r>
              <a:rPr lang="pt-BR"/>
              <a:t> </a:t>
            </a:r>
            <a:r>
              <a:rPr lang="pt-BR" err="1"/>
              <a:t>exercitation</a:t>
            </a:r>
            <a:r>
              <a:rPr lang="pt-BR"/>
              <a:t> </a:t>
            </a:r>
            <a:r>
              <a:rPr lang="pt-BR" err="1"/>
              <a:t>ullamco</a:t>
            </a:r>
            <a:r>
              <a:rPr lang="pt-BR"/>
              <a:t> </a:t>
            </a:r>
            <a:r>
              <a:rPr lang="pt-BR" err="1"/>
              <a:t>laboris</a:t>
            </a:r>
            <a:r>
              <a:rPr lang="pt-BR"/>
              <a:t> </a:t>
            </a:r>
            <a:r>
              <a:rPr lang="pt-BR" err="1"/>
              <a:t>nisi</a:t>
            </a:r>
            <a:r>
              <a:rPr lang="pt-BR"/>
              <a:t> ut </a:t>
            </a:r>
            <a:r>
              <a:rPr lang="pt-BR" err="1"/>
              <a:t>aliquip</a:t>
            </a:r>
            <a:r>
              <a:rPr lang="pt-BR"/>
              <a:t> </a:t>
            </a:r>
            <a:r>
              <a:rPr lang="pt-BR" err="1"/>
              <a:t>ex</a:t>
            </a:r>
            <a:r>
              <a:rPr lang="pt-BR"/>
              <a:t> </a:t>
            </a:r>
            <a:r>
              <a:rPr lang="pt-BR" err="1"/>
              <a:t>ea</a:t>
            </a:r>
            <a:r>
              <a:rPr lang="pt-BR"/>
              <a:t> </a:t>
            </a:r>
            <a:r>
              <a:rPr lang="pt-BR" err="1"/>
              <a:t>commodo</a:t>
            </a:r>
            <a:r>
              <a:rPr lang="pt-BR"/>
              <a:t> </a:t>
            </a:r>
            <a:r>
              <a:rPr lang="pt-BR" err="1"/>
              <a:t>consequat</a:t>
            </a:r>
            <a:r>
              <a:rPr lang="pt-BR"/>
              <a:t>. </a:t>
            </a:r>
            <a:r>
              <a:rPr lang="pt-BR" err="1"/>
              <a:t>Duis</a:t>
            </a:r>
            <a:r>
              <a:rPr lang="pt-BR"/>
              <a:t> </a:t>
            </a:r>
            <a:r>
              <a:rPr lang="pt-BR" err="1"/>
              <a:t>aute</a:t>
            </a:r>
            <a:r>
              <a:rPr lang="pt-BR"/>
              <a:t> </a:t>
            </a:r>
            <a:r>
              <a:rPr lang="pt-BR" err="1"/>
              <a:t>irure</a:t>
            </a:r>
            <a:r>
              <a:rPr lang="pt-BR"/>
              <a:t> </a:t>
            </a:r>
            <a:r>
              <a:rPr lang="pt-BR" err="1"/>
              <a:t>dolor</a:t>
            </a:r>
            <a:r>
              <a:rPr lang="pt-BR"/>
              <a:t> in </a:t>
            </a:r>
            <a:r>
              <a:rPr lang="pt-BR" err="1"/>
              <a:t>reprehenderit</a:t>
            </a:r>
            <a:r>
              <a:rPr lang="pt-BR"/>
              <a:t> in </a:t>
            </a:r>
            <a:r>
              <a:rPr lang="pt-BR" err="1"/>
              <a:t>voluptate</a:t>
            </a:r>
            <a:r>
              <a:rPr lang="pt-BR"/>
              <a:t> </a:t>
            </a:r>
            <a:r>
              <a:rPr lang="pt-BR" err="1"/>
              <a:t>velit</a:t>
            </a:r>
            <a:r>
              <a:rPr lang="pt-BR"/>
              <a:t> esse </a:t>
            </a:r>
            <a:r>
              <a:rPr lang="pt-BR" err="1"/>
              <a:t>cillum</a:t>
            </a:r>
            <a:r>
              <a:rPr lang="pt-BR"/>
              <a:t> </a:t>
            </a:r>
            <a:r>
              <a:rPr lang="pt-BR" err="1"/>
              <a:t>dolore</a:t>
            </a:r>
            <a:r>
              <a:rPr lang="pt-BR"/>
              <a:t> eu </a:t>
            </a:r>
            <a:r>
              <a:rPr lang="pt-BR" err="1"/>
              <a:t>fugiat</a:t>
            </a:r>
            <a:r>
              <a:rPr lang="pt-BR"/>
              <a:t> </a:t>
            </a:r>
            <a:r>
              <a:rPr lang="pt-BR" err="1"/>
              <a:t>nulla</a:t>
            </a:r>
            <a:r>
              <a:rPr lang="pt-BR"/>
              <a:t> </a:t>
            </a:r>
            <a:r>
              <a:rPr lang="pt-BR" err="1"/>
              <a:t>pariatur</a:t>
            </a:r>
            <a:r>
              <a:rPr lang="pt-BR"/>
              <a:t>. </a:t>
            </a:r>
            <a:r>
              <a:rPr lang="pt-BR" err="1"/>
              <a:t>Excepteur</a:t>
            </a:r>
            <a:r>
              <a:rPr lang="pt-BR"/>
              <a:t> </a:t>
            </a:r>
            <a:r>
              <a:rPr lang="pt-BR" err="1"/>
              <a:t>sint</a:t>
            </a:r>
            <a:r>
              <a:rPr lang="pt-BR"/>
              <a:t> </a:t>
            </a:r>
            <a:r>
              <a:rPr lang="pt-BR" err="1"/>
              <a:t>occaecat</a:t>
            </a:r>
            <a:r>
              <a:rPr lang="pt-BR"/>
              <a:t> </a:t>
            </a:r>
            <a:r>
              <a:rPr lang="pt-BR" err="1"/>
              <a:t>cupidatat</a:t>
            </a:r>
            <a:r>
              <a:rPr lang="pt-BR"/>
              <a:t> non </a:t>
            </a:r>
            <a:r>
              <a:rPr lang="pt-BR" err="1"/>
              <a:t>proident</a:t>
            </a:r>
            <a:r>
              <a:rPr lang="pt-BR"/>
              <a:t>, sunt in culpa </a:t>
            </a:r>
            <a:r>
              <a:rPr lang="pt-BR" err="1"/>
              <a:t>qui</a:t>
            </a:r>
            <a:r>
              <a:rPr lang="pt-BR"/>
              <a:t> </a:t>
            </a:r>
            <a:r>
              <a:rPr lang="pt-BR" err="1"/>
              <a:t>officia</a:t>
            </a:r>
            <a:r>
              <a:rPr lang="pt-BR"/>
              <a:t> </a:t>
            </a:r>
            <a:r>
              <a:rPr lang="pt-BR" err="1"/>
              <a:t>deserunt</a:t>
            </a:r>
            <a:r>
              <a:rPr lang="pt-BR"/>
              <a:t> </a:t>
            </a:r>
            <a:r>
              <a:rPr lang="pt-BR" err="1"/>
              <a:t>mollit</a:t>
            </a:r>
            <a:r>
              <a:rPr lang="pt-BR"/>
              <a:t> </a:t>
            </a:r>
            <a:r>
              <a:rPr lang="pt-BR" err="1"/>
              <a:t>anim</a:t>
            </a:r>
            <a:r>
              <a:rPr lang="pt-BR"/>
              <a:t> id est </a:t>
            </a:r>
            <a:r>
              <a:rPr lang="pt-BR" err="1"/>
              <a:t>laborum</a:t>
            </a:r>
            <a:r>
              <a:rPr lang="pt-BR"/>
              <a:t>.</a:t>
            </a:r>
          </a:p>
        </p:txBody>
      </p:sp>
      <p:sp>
        <p:nvSpPr>
          <p:cNvPr id="18" name="Espaço Reservado para Texto 6">
            <a:extLst>
              <a:ext uri="{FF2B5EF4-FFF2-40B4-BE49-F238E27FC236}">
                <a16:creationId xmlns:a16="http://schemas.microsoft.com/office/drawing/2014/main" id="{CD6088AA-7759-48B9-853A-F27FF6EF42D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62000" y="1096361"/>
            <a:ext cx="4886325" cy="92293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5400" b="0">
                <a:solidFill>
                  <a:schemeClr val="bg1"/>
                </a:solidFill>
                <a:latin typeface="Mulish Black" pitchFamily="2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err="1"/>
              <a:t>Título</a:t>
            </a:r>
            <a:endParaRPr lang="pt-BR"/>
          </a:p>
        </p:txBody>
      </p:sp>
      <p:pic>
        <p:nvPicPr>
          <p:cNvPr id="4" name="Imagem 3" descr="Mulher com óculos de grau&#10;&#10;Descrição gerada automaticamente">
            <a:extLst>
              <a:ext uri="{FF2B5EF4-FFF2-40B4-BE49-F238E27FC236}">
                <a16:creationId xmlns:a16="http://schemas.microsoft.com/office/drawing/2014/main" id="{A8F256F6-938C-E20D-5FE1-7AFFA9FFD70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73" r="22544"/>
          <a:stretch/>
        </p:blipFill>
        <p:spPr>
          <a:xfrm>
            <a:off x="5990492" y="0"/>
            <a:ext cx="6201508" cy="6858000"/>
          </a:xfrm>
          <a:prstGeom prst="rect">
            <a:avLst/>
          </a:prstGeom>
        </p:spPr>
      </p:pic>
      <p:sp>
        <p:nvSpPr>
          <p:cNvPr id="3" name="Espaço Reservado para Texto 8">
            <a:extLst>
              <a:ext uri="{FF2B5EF4-FFF2-40B4-BE49-F238E27FC236}">
                <a16:creationId xmlns:a16="http://schemas.microsoft.com/office/drawing/2014/main" id="{5B6C9A28-745E-0E0B-2C82-EE137EC3962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3476" y="6296300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33613487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+ simb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8">
            <a:extLst>
              <a:ext uri="{FF2B5EF4-FFF2-40B4-BE49-F238E27FC236}">
                <a16:creationId xmlns:a16="http://schemas.microsoft.com/office/drawing/2014/main" id="{E9E9156F-0523-4C77-E1B7-15E21DAC1F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237076" y="6474975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rgbClr val="000000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37631311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 +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Imagem em preto e branco&#10;&#10;Descrição gerada automaticamente com confiança média">
            <a:extLst>
              <a:ext uri="{FF2B5EF4-FFF2-40B4-BE49-F238E27FC236}">
                <a16:creationId xmlns:a16="http://schemas.microsoft.com/office/drawing/2014/main" id="{6C535E18-4C90-8DAD-7FA6-6F09D52F91E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634"/>
          <a:stretch/>
        </p:blipFill>
        <p:spPr>
          <a:xfrm rot="16200000">
            <a:off x="9708522" y="2133258"/>
            <a:ext cx="2608257" cy="2358700"/>
          </a:xfrm>
          <a:prstGeom prst="rect">
            <a:avLst/>
          </a:prstGeom>
        </p:spPr>
      </p:pic>
      <p:pic>
        <p:nvPicPr>
          <p:cNvPr id="6" name="Imagem 5" descr="Imagem em preto e branco&#10;&#10;Descrição gerada automaticamente com confiança média">
            <a:extLst>
              <a:ext uri="{FF2B5EF4-FFF2-40B4-BE49-F238E27FC236}">
                <a16:creationId xmlns:a16="http://schemas.microsoft.com/office/drawing/2014/main" id="{9A7CA2B9-2AD3-1C08-E2BA-F61304BE8FC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r="24299" b="22479"/>
          <a:stretch/>
        </p:blipFill>
        <p:spPr>
          <a:xfrm>
            <a:off x="9523593" y="3871363"/>
            <a:ext cx="2685795" cy="2986637"/>
          </a:xfrm>
          <a:prstGeom prst="rect">
            <a:avLst/>
          </a:prstGeom>
        </p:spPr>
      </p:pic>
      <p:pic>
        <p:nvPicPr>
          <p:cNvPr id="7" name="Imagem 6" descr="Desenho preto e branco&#10;&#10;Descrição gerada automaticamente com confiança média">
            <a:extLst>
              <a:ext uri="{FF2B5EF4-FFF2-40B4-BE49-F238E27FC236}">
                <a16:creationId xmlns:a16="http://schemas.microsoft.com/office/drawing/2014/main" id="{F7EA1EFA-919D-C103-075B-976CB3B04C4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b="16571"/>
          <a:stretch/>
        </p:blipFill>
        <p:spPr>
          <a:xfrm>
            <a:off x="8490679" y="6162983"/>
            <a:ext cx="767971" cy="695017"/>
          </a:xfrm>
          <a:prstGeom prst="rect">
            <a:avLst/>
          </a:prstGeom>
        </p:spPr>
      </p:pic>
      <p:pic>
        <p:nvPicPr>
          <p:cNvPr id="9" name="Imagem 8" descr="Diagrama, Forma, Círculo&#10;&#10;Descrição gerada automaticamente">
            <a:extLst>
              <a:ext uri="{FF2B5EF4-FFF2-40B4-BE49-F238E27FC236}">
                <a16:creationId xmlns:a16="http://schemas.microsoft.com/office/drawing/2014/main" id="{9966EC7C-B739-F95E-C016-D7C67D175A5C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9998334" y="715625"/>
            <a:ext cx="1077725" cy="1170313"/>
          </a:xfrm>
          <a:prstGeom prst="rect">
            <a:avLst/>
          </a:prstGeom>
        </p:spPr>
      </p:pic>
      <p:pic>
        <p:nvPicPr>
          <p:cNvPr id="10" name="Imagem 9" descr="Imagem em preto e branco&#10;&#10;Descrição gerada automaticamente com confiança média">
            <a:extLst>
              <a:ext uri="{FF2B5EF4-FFF2-40B4-BE49-F238E27FC236}">
                <a16:creationId xmlns:a16="http://schemas.microsoft.com/office/drawing/2014/main" id="{ADC0352D-AB63-D446-265C-90A9EB25389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rot="5220953">
            <a:off x="10920772" y="1703593"/>
            <a:ext cx="445789" cy="484088"/>
          </a:xfrm>
          <a:prstGeom prst="rect">
            <a:avLst/>
          </a:prstGeom>
        </p:spPr>
      </p:pic>
      <p:sp>
        <p:nvSpPr>
          <p:cNvPr id="3" name="Espaço Reservado para Texto 8">
            <a:extLst>
              <a:ext uri="{FF2B5EF4-FFF2-40B4-BE49-F238E27FC236}">
                <a16:creationId xmlns:a16="http://schemas.microsoft.com/office/drawing/2014/main" id="{FCAEF9E3-50B8-0430-3710-4C9897C879C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99393" y="6395178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rgbClr val="000000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26466283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 + simb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263;p35">
            <a:extLst>
              <a:ext uri="{FF2B5EF4-FFF2-40B4-BE49-F238E27FC236}">
                <a16:creationId xmlns:a16="http://schemas.microsoft.com/office/drawing/2014/main" id="{22CE45E2-51CB-2494-9F2A-D88252B01A5A}"/>
              </a:ext>
            </a:extLst>
          </p:cNvPr>
          <p:cNvPicPr preferRelativeResize="0"/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52575" y="0"/>
            <a:ext cx="908685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Espaço Reservado para Texto 8">
            <a:extLst>
              <a:ext uri="{FF2B5EF4-FFF2-40B4-BE49-F238E27FC236}">
                <a16:creationId xmlns:a16="http://schemas.microsoft.com/office/drawing/2014/main" id="{D42A30DF-5C36-0E08-322D-8F30C6F142D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76944" y="2646843"/>
            <a:ext cx="3829563" cy="1714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0" b="1">
                <a:solidFill>
                  <a:schemeClr val="tx1"/>
                </a:solidFill>
                <a:latin typeface="Mulish Black" pitchFamily="2" charset="0"/>
                <a:cs typeface="Arial" panose="020B0604020202020204" pitchFamily="34" charset="0"/>
              </a:defRPr>
            </a:lvl1pPr>
            <a:lvl2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pt-BR"/>
              <a:t>Título</a:t>
            </a:r>
          </a:p>
        </p:txBody>
      </p:sp>
      <p:sp>
        <p:nvSpPr>
          <p:cNvPr id="3" name="Espaço Reservado para Texto 8">
            <a:extLst>
              <a:ext uri="{FF2B5EF4-FFF2-40B4-BE49-F238E27FC236}">
                <a16:creationId xmlns:a16="http://schemas.microsoft.com/office/drawing/2014/main" id="{098F2909-08C6-D80E-FA70-135CE27AD62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237076" y="6474975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rgbClr val="000000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23918024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ítulo + simb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áfico 1">
            <a:extLst>
              <a:ext uri="{FF2B5EF4-FFF2-40B4-BE49-F238E27FC236}">
                <a16:creationId xmlns:a16="http://schemas.microsoft.com/office/drawing/2014/main" id="{30C9E8E3-755C-09CE-DD6B-5B4C7E190B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9107183">
            <a:off x="7874095" y="1892260"/>
            <a:ext cx="2800255" cy="2800255"/>
          </a:xfrm>
          <a:prstGeom prst="rect">
            <a:avLst/>
          </a:prstGeom>
        </p:spPr>
      </p:pic>
      <p:sp>
        <p:nvSpPr>
          <p:cNvPr id="4" name="Espaço Reservado para Texto 8">
            <a:extLst>
              <a:ext uri="{FF2B5EF4-FFF2-40B4-BE49-F238E27FC236}">
                <a16:creationId xmlns:a16="http://schemas.microsoft.com/office/drawing/2014/main" id="{C38A88C2-D1CF-A6C2-A34F-7F2E5FB1B2D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3820" y="2657475"/>
            <a:ext cx="10544176" cy="1714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0" b="0">
                <a:solidFill>
                  <a:schemeClr val="tx1"/>
                </a:solidFill>
                <a:latin typeface="Mulish Black" pitchFamily="2" charset="0"/>
                <a:cs typeface="Arial" panose="020B0604020202020204" pitchFamily="34" charset="0"/>
              </a:defRPr>
            </a:lvl1pPr>
            <a:lvl2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pt-BR"/>
              <a:t>Título</a:t>
            </a:r>
          </a:p>
        </p:txBody>
      </p:sp>
      <p:sp>
        <p:nvSpPr>
          <p:cNvPr id="3" name="Espaço Reservado para Texto 8">
            <a:extLst>
              <a:ext uri="{FF2B5EF4-FFF2-40B4-BE49-F238E27FC236}">
                <a16:creationId xmlns:a16="http://schemas.microsoft.com/office/drawing/2014/main" id="{605035D0-6AEA-9991-5E79-2CBCADA7050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237076" y="6474975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rgbClr val="000000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16485539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 +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Texto 14">
            <a:extLst>
              <a:ext uri="{FF2B5EF4-FFF2-40B4-BE49-F238E27FC236}">
                <a16:creationId xmlns:a16="http://schemas.microsoft.com/office/drawing/2014/main" id="{A55D20BA-98D3-4168-9FA7-FB1B844A267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15722" y="2988146"/>
            <a:ext cx="4165875" cy="31393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  <a:latin typeface="Mulish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."</a:t>
            </a:r>
            <a:endParaRPr lang="en-BR" sz="3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endParaRPr lang="pt-BR"/>
          </a:p>
        </p:txBody>
      </p:sp>
      <p:sp>
        <p:nvSpPr>
          <p:cNvPr id="6" name="Espaço Reservado para Texto 14">
            <a:extLst>
              <a:ext uri="{FF2B5EF4-FFF2-40B4-BE49-F238E27FC236}">
                <a16:creationId xmlns:a16="http://schemas.microsoft.com/office/drawing/2014/main" id="{B86B9951-0E6C-43DA-9BC6-17C27A30D49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46484" y="2948820"/>
            <a:ext cx="4165875" cy="31393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  <a:latin typeface="Mulish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."</a:t>
            </a:r>
            <a:endParaRPr lang="en-BR" sz="3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endParaRPr lang="pt-BR"/>
          </a:p>
        </p:txBody>
      </p:sp>
      <p:sp>
        <p:nvSpPr>
          <p:cNvPr id="2" name="Espaço Reservado para Texto 8">
            <a:extLst>
              <a:ext uri="{FF2B5EF4-FFF2-40B4-BE49-F238E27FC236}">
                <a16:creationId xmlns:a16="http://schemas.microsoft.com/office/drawing/2014/main" id="{C1B0B428-F6E6-AC1F-A85B-CA5780BE413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5722" y="1099396"/>
            <a:ext cx="3829563" cy="1714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0" b="1">
                <a:solidFill>
                  <a:schemeClr val="tx1"/>
                </a:solidFill>
                <a:latin typeface="Mulish Black" pitchFamily="2" charset="0"/>
                <a:cs typeface="Arial" panose="020B0604020202020204" pitchFamily="34" charset="0"/>
              </a:defRPr>
            </a:lvl1pPr>
            <a:lvl2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pt-BR"/>
              <a:t>Título</a:t>
            </a:r>
          </a:p>
        </p:txBody>
      </p:sp>
      <p:sp>
        <p:nvSpPr>
          <p:cNvPr id="3" name="Espaço Reservado para Texto 8">
            <a:extLst>
              <a:ext uri="{FF2B5EF4-FFF2-40B4-BE49-F238E27FC236}">
                <a16:creationId xmlns:a16="http://schemas.microsoft.com/office/drawing/2014/main" id="{AFFA8071-7C62-86C7-BD6D-C371DEF62D2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237076" y="6474975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rgbClr val="000000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19743153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lunas 4x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Espaço Reservado para Texto 6">
            <a:extLst>
              <a:ext uri="{FF2B5EF4-FFF2-40B4-BE49-F238E27FC236}">
                <a16:creationId xmlns:a16="http://schemas.microsoft.com/office/drawing/2014/main" id="{B6B01E13-7C66-431E-BB69-D53E75E15E6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5800" y="1141326"/>
            <a:ext cx="4286250" cy="66308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pt-BR" sz="6000" b="1" kern="1200" dirty="0">
                <a:solidFill>
                  <a:schemeClr val="tx1"/>
                </a:solidFill>
                <a:latin typeface="Mulish Black" pitchFamily="2" charset="0"/>
                <a:ea typeface="+mn-ea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err="1"/>
              <a:t>Título</a:t>
            </a:r>
            <a:endParaRPr lang="pt-BR"/>
          </a:p>
        </p:txBody>
      </p:sp>
      <p:graphicFrame>
        <p:nvGraphicFramePr>
          <p:cNvPr id="18" name="Table 7">
            <a:extLst>
              <a:ext uri="{FF2B5EF4-FFF2-40B4-BE49-F238E27FC236}">
                <a16:creationId xmlns:a16="http://schemas.microsoft.com/office/drawing/2014/main" id="{19E1A335-5926-4E6A-8F81-872D813FCA87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76775391"/>
              </p:ext>
            </p:extLst>
          </p:nvPr>
        </p:nvGraphicFramePr>
        <p:xfrm>
          <a:off x="685800" y="2371725"/>
          <a:ext cx="10820400" cy="342771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05100">
                  <a:extLst>
                    <a:ext uri="{9D8B030D-6E8A-4147-A177-3AD203B41FA5}">
                      <a16:colId xmlns:a16="http://schemas.microsoft.com/office/drawing/2014/main" val="3153919375"/>
                    </a:ext>
                  </a:extLst>
                </a:gridCol>
                <a:gridCol w="2705100">
                  <a:extLst>
                    <a:ext uri="{9D8B030D-6E8A-4147-A177-3AD203B41FA5}">
                      <a16:colId xmlns:a16="http://schemas.microsoft.com/office/drawing/2014/main" val="2671378927"/>
                    </a:ext>
                  </a:extLst>
                </a:gridCol>
                <a:gridCol w="2705100">
                  <a:extLst>
                    <a:ext uri="{9D8B030D-6E8A-4147-A177-3AD203B41FA5}">
                      <a16:colId xmlns:a16="http://schemas.microsoft.com/office/drawing/2014/main" val="1278955103"/>
                    </a:ext>
                  </a:extLst>
                </a:gridCol>
                <a:gridCol w="2705100">
                  <a:extLst>
                    <a:ext uri="{9D8B030D-6E8A-4147-A177-3AD203B41FA5}">
                      <a16:colId xmlns:a16="http://schemas.microsoft.com/office/drawing/2014/main" val="930223582"/>
                    </a:ext>
                  </a:extLst>
                </a:gridCol>
              </a:tblGrid>
              <a:tr h="69040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63701531"/>
                  </a:ext>
                </a:extLst>
              </a:tr>
              <a:tr h="2737305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ü"/>
                        <a:tabLst/>
                        <a:defRPr/>
                      </a:pPr>
                      <a:endParaRPr lang="en-US" sz="1300" b="0" kern="1200" noProof="1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1400" kern="1200" noProof="1">
                          <a:solidFill>
                            <a:schemeClr val="bg1"/>
                          </a:solidFill>
                        </a:rPr>
                        <a:t> </a:t>
                      </a: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endParaRPr lang="en-US" sz="1300" b="0" kern="1200" noProof="1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1400" kern="1200" noProof="1">
                          <a:solidFill>
                            <a:schemeClr val="bg1"/>
                          </a:solidFill>
                        </a:rPr>
                        <a:t> </a:t>
                      </a: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7406439"/>
                  </a:ext>
                </a:extLst>
              </a:tr>
            </a:tbl>
          </a:graphicData>
        </a:graphic>
      </p:graphicFrame>
      <p:sp>
        <p:nvSpPr>
          <p:cNvPr id="19" name="Espaço Reservado para Texto 6">
            <a:extLst>
              <a:ext uri="{FF2B5EF4-FFF2-40B4-BE49-F238E27FC236}">
                <a16:creationId xmlns:a16="http://schemas.microsoft.com/office/drawing/2014/main" id="{90C08B35-8951-4EA6-BAFA-E0F2102E8BD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199" y="3255203"/>
            <a:ext cx="2362201" cy="23156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</a:p>
          <a:p>
            <a:pPr lvl="0"/>
            <a:endParaRPr lang="pt-BR"/>
          </a:p>
        </p:txBody>
      </p:sp>
      <p:sp>
        <p:nvSpPr>
          <p:cNvPr id="20" name="Espaço Reservado para Texto 6">
            <a:extLst>
              <a:ext uri="{FF2B5EF4-FFF2-40B4-BE49-F238E27FC236}">
                <a16:creationId xmlns:a16="http://schemas.microsoft.com/office/drawing/2014/main" id="{E7B55AAB-DD10-4D65-BBD2-93DABAAB306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38199" y="2524125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rgbClr val="FFCE00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</a:t>
            </a:r>
            <a:endParaRPr lang="pt-BR"/>
          </a:p>
        </p:txBody>
      </p:sp>
      <p:sp>
        <p:nvSpPr>
          <p:cNvPr id="21" name="Espaço Reservado para Texto 6">
            <a:extLst>
              <a:ext uri="{FF2B5EF4-FFF2-40B4-BE49-F238E27FC236}">
                <a16:creationId xmlns:a16="http://schemas.microsoft.com/office/drawing/2014/main" id="{0DF6C215-08DF-4469-AE6E-FF64CA5A89E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581400" y="3255203"/>
            <a:ext cx="2362201" cy="23156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</a:p>
          <a:p>
            <a:pPr lvl="0"/>
            <a:endParaRPr lang="pt-BR"/>
          </a:p>
        </p:txBody>
      </p:sp>
      <p:sp>
        <p:nvSpPr>
          <p:cNvPr id="22" name="Espaço Reservado para Texto 6">
            <a:extLst>
              <a:ext uri="{FF2B5EF4-FFF2-40B4-BE49-F238E27FC236}">
                <a16:creationId xmlns:a16="http://schemas.microsoft.com/office/drawing/2014/main" id="{DC18ED59-65D5-4C97-9BE9-EE9A0C1B9C5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581400" y="2524125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E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23" name="Espaço Reservado para Texto 6">
            <a:extLst>
              <a:ext uri="{FF2B5EF4-FFF2-40B4-BE49-F238E27FC236}">
                <a16:creationId xmlns:a16="http://schemas.microsoft.com/office/drawing/2014/main" id="{F5EB1BCE-9FD9-4E46-98D2-DEB7F2A3DF4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48400" y="3264728"/>
            <a:ext cx="2362201" cy="23156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</a:p>
          <a:p>
            <a:pPr lvl="0"/>
            <a:endParaRPr lang="pt-BR"/>
          </a:p>
        </p:txBody>
      </p:sp>
      <p:sp>
        <p:nvSpPr>
          <p:cNvPr id="24" name="Espaço Reservado para Texto 6">
            <a:extLst>
              <a:ext uri="{FF2B5EF4-FFF2-40B4-BE49-F238E27FC236}">
                <a16:creationId xmlns:a16="http://schemas.microsoft.com/office/drawing/2014/main" id="{06211B5E-A44A-4D09-A07D-BC670FCE27C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248400" y="2533650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E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25" name="Espaço Reservado para Texto 6">
            <a:extLst>
              <a:ext uri="{FF2B5EF4-FFF2-40B4-BE49-F238E27FC236}">
                <a16:creationId xmlns:a16="http://schemas.microsoft.com/office/drawing/2014/main" id="{BF063223-1883-4BA0-8397-FB6A9E5ABD3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991599" y="3255203"/>
            <a:ext cx="2362201" cy="23156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</a:p>
          <a:p>
            <a:pPr lvl="0"/>
            <a:endParaRPr lang="pt-BR"/>
          </a:p>
        </p:txBody>
      </p:sp>
      <p:sp>
        <p:nvSpPr>
          <p:cNvPr id="26" name="Espaço Reservado para Texto 6">
            <a:extLst>
              <a:ext uri="{FF2B5EF4-FFF2-40B4-BE49-F238E27FC236}">
                <a16:creationId xmlns:a16="http://schemas.microsoft.com/office/drawing/2014/main" id="{3BC03030-D44C-4822-A194-E63E68F9580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991599" y="2524125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E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2" name="Espaço Reservado para Texto 8">
            <a:extLst>
              <a:ext uri="{FF2B5EF4-FFF2-40B4-BE49-F238E27FC236}">
                <a16:creationId xmlns:a16="http://schemas.microsoft.com/office/drawing/2014/main" id="{7C04972E-F873-E22A-FC4E-64D9DC8D3D5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237076" y="6474975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rgbClr val="000000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51421933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lunas 4x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ço Reservado para Texto 6">
            <a:extLst>
              <a:ext uri="{FF2B5EF4-FFF2-40B4-BE49-F238E27FC236}">
                <a16:creationId xmlns:a16="http://schemas.microsoft.com/office/drawing/2014/main" id="{CD52C5EA-BDB4-48D8-9CC5-87CF4A2E0D0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5800" y="915386"/>
            <a:ext cx="3419475" cy="66308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5400" b="0">
                <a:solidFill>
                  <a:schemeClr val="tx1"/>
                </a:solidFill>
                <a:latin typeface="Mulish Black" pitchFamily="2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err="1"/>
              <a:t>Título</a:t>
            </a:r>
            <a:endParaRPr lang="pt-BR"/>
          </a:p>
        </p:txBody>
      </p:sp>
      <p:graphicFrame>
        <p:nvGraphicFramePr>
          <p:cNvPr id="13" name="Table 7">
            <a:extLst>
              <a:ext uri="{FF2B5EF4-FFF2-40B4-BE49-F238E27FC236}">
                <a16:creationId xmlns:a16="http://schemas.microsoft.com/office/drawing/2014/main" id="{614163DD-8A6F-4AD1-8CA4-637C4BB4CEC5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64622110"/>
              </p:ext>
            </p:extLst>
          </p:nvPr>
        </p:nvGraphicFramePr>
        <p:xfrm>
          <a:off x="685800" y="2419350"/>
          <a:ext cx="10820400" cy="353332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05100">
                  <a:extLst>
                    <a:ext uri="{9D8B030D-6E8A-4147-A177-3AD203B41FA5}">
                      <a16:colId xmlns:a16="http://schemas.microsoft.com/office/drawing/2014/main" val="3153919375"/>
                    </a:ext>
                  </a:extLst>
                </a:gridCol>
                <a:gridCol w="2705100">
                  <a:extLst>
                    <a:ext uri="{9D8B030D-6E8A-4147-A177-3AD203B41FA5}">
                      <a16:colId xmlns:a16="http://schemas.microsoft.com/office/drawing/2014/main" val="2671378927"/>
                    </a:ext>
                  </a:extLst>
                </a:gridCol>
                <a:gridCol w="2705100">
                  <a:extLst>
                    <a:ext uri="{9D8B030D-6E8A-4147-A177-3AD203B41FA5}">
                      <a16:colId xmlns:a16="http://schemas.microsoft.com/office/drawing/2014/main" val="1278955103"/>
                    </a:ext>
                  </a:extLst>
                </a:gridCol>
                <a:gridCol w="2705100">
                  <a:extLst>
                    <a:ext uri="{9D8B030D-6E8A-4147-A177-3AD203B41FA5}">
                      <a16:colId xmlns:a16="http://schemas.microsoft.com/office/drawing/2014/main" val="930223582"/>
                    </a:ext>
                  </a:extLst>
                </a:gridCol>
              </a:tblGrid>
              <a:tr h="69040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63701531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ü"/>
                        <a:tabLst/>
                        <a:defRPr/>
                      </a:pPr>
                      <a:endParaRPr lang="en-US" sz="1300" b="0" kern="1200" noProof="1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1400" kern="1200" noProof="1">
                          <a:solidFill>
                            <a:schemeClr val="bg1"/>
                          </a:solidFill>
                        </a:rPr>
                        <a:t> </a:t>
                      </a: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endParaRPr lang="en-US" sz="1300" b="0" kern="1200" noProof="1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1400" kern="1200" noProof="1">
                          <a:solidFill>
                            <a:schemeClr val="bg1"/>
                          </a:solidFill>
                        </a:rPr>
                        <a:t> </a:t>
                      </a: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7406439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354859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1614057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8305350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2287511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1675445"/>
                  </a:ext>
                </a:extLst>
              </a:tr>
            </a:tbl>
          </a:graphicData>
        </a:graphic>
      </p:graphicFrame>
      <p:sp>
        <p:nvSpPr>
          <p:cNvPr id="14" name="Espaço Reservado para Texto 6">
            <a:extLst>
              <a:ext uri="{FF2B5EF4-FFF2-40B4-BE49-F238E27FC236}">
                <a16:creationId xmlns:a16="http://schemas.microsoft.com/office/drawing/2014/main" id="{99FEAC3E-A7D4-41A2-88C3-CD5EC824644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200" y="3181350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15" name="Espaço Reservado para Texto 6">
            <a:extLst>
              <a:ext uri="{FF2B5EF4-FFF2-40B4-BE49-F238E27FC236}">
                <a16:creationId xmlns:a16="http://schemas.microsoft.com/office/drawing/2014/main" id="{15CE022B-ED8C-48BB-A9AF-6D76470C89B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38200" y="2571750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E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16" name="Espaço Reservado para Texto 6">
            <a:extLst>
              <a:ext uri="{FF2B5EF4-FFF2-40B4-BE49-F238E27FC236}">
                <a16:creationId xmlns:a16="http://schemas.microsoft.com/office/drawing/2014/main" id="{A64F5BE9-B6D5-41E8-8E68-87BF89A5E50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581400" y="2571750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E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27" name="Espaço Reservado para Texto 6">
            <a:extLst>
              <a:ext uri="{FF2B5EF4-FFF2-40B4-BE49-F238E27FC236}">
                <a16:creationId xmlns:a16="http://schemas.microsoft.com/office/drawing/2014/main" id="{992CA6D0-6FAA-495A-A1FD-3BA48939DC0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48400" y="2571750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E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28" name="Espaço Reservado para Texto 6">
            <a:extLst>
              <a:ext uri="{FF2B5EF4-FFF2-40B4-BE49-F238E27FC236}">
                <a16:creationId xmlns:a16="http://schemas.microsoft.com/office/drawing/2014/main" id="{64A5E699-9A38-45E1-A055-817116BE0B7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963023" y="2571750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E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29" name="Espaço Reservado para Texto 6">
            <a:extLst>
              <a:ext uri="{FF2B5EF4-FFF2-40B4-BE49-F238E27FC236}">
                <a16:creationId xmlns:a16="http://schemas.microsoft.com/office/drawing/2014/main" id="{B8021FE5-DC82-4D57-A7A2-6118CBE12AF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38200" y="3683176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0" name="Espaço Reservado para Texto 6">
            <a:extLst>
              <a:ext uri="{FF2B5EF4-FFF2-40B4-BE49-F238E27FC236}">
                <a16:creationId xmlns:a16="http://schemas.microsoft.com/office/drawing/2014/main" id="{8514948C-C28A-4F2C-B741-69C527D6CD5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38199" y="4164024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1" name="Espaço Reservado para Texto 6">
            <a:extLst>
              <a:ext uri="{FF2B5EF4-FFF2-40B4-BE49-F238E27FC236}">
                <a16:creationId xmlns:a16="http://schemas.microsoft.com/office/drawing/2014/main" id="{6A450E6B-6F38-427E-85AC-E67F36D14B1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38198" y="4613945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2" name="Espaço Reservado para Texto 6">
            <a:extLst>
              <a:ext uri="{FF2B5EF4-FFF2-40B4-BE49-F238E27FC236}">
                <a16:creationId xmlns:a16="http://schemas.microsoft.com/office/drawing/2014/main" id="{C167166C-5FDD-45E0-BCCB-33DD4E6206C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8197" y="5078101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3" name="Espaço Reservado para Texto 6">
            <a:extLst>
              <a:ext uri="{FF2B5EF4-FFF2-40B4-BE49-F238E27FC236}">
                <a16:creationId xmlns:a16="http://schemas.microsoft.com/office/drawing/2014/main" id="{2FA33660-A0B4-49EE-9783-AC2634F21F4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38196" y="5558949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4" name="Espaço Reservado para Texto 6">
            <a:extLst>
              <a:ext uri="{FF2B5EF4-FFF2-40B4-BE49-F238E27FC236}">
                <a16:creationId xmlns:a16="http://schemas.microsoft.com/office/drawing/2014/main" id="{0F8BEB29-133E-4B87-912C-CD4244F2BD7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248400" y="3181350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5" name="Espaço Reservado para Texto 6">
            <a:extLst>
              <a:ext uri="{FF2B5EF4-FFF2-40B4-BE49-F238E27FC236}">
                <a16:creationId xmlns:a16="http://schemas.microsoft.com/office/drawing/2014/main" id="{2D41EEB6-DD81-498D-806C-F912E59C493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248400" y="3683176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6" name="Espaço Reservado para Texto 6">
            <a:extLst>
              <a:ext uri="{FF2B5EF4-FFF2-40B4-BE49-F238E27FC236}">
                <a16:creationId xmlns:a16="http://schemas.microsoft.com/office/drawing/2014/main" id="{092C040B-669B-4695-87B8-8F34194D224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248399" y="4164024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7" name="Espaço Reservado para Texto 6">
            <a:extLst>
              <a:ext uri="{FF2B5EF4-FFF2-40B4-BE49-F238E27FC236}">
                <a16:creationId xmlns:a16="http://schemas.microsoft.com/office/drawing/2014/main" id="{C1D1F753-257D-4DA5-94F2-E64D85C738DE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248398" y="4613945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8" name="Espaço Reservado para Texto 6">
            <a:extLst>
              <a:ext uri="{FF2B5EF4-FFF2-40B4-BE49-F238E27FC236}">
                <a16:creationId xmlns:a16="http://schemas.microsoft.com/office/drawing/2014/main" id="{8FC8B657-FCD7-4234-8913-F42B7B91E38F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248397" y="5078101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9" name="Espaço Reservado para Texto 6">
            <a:extLst>
              <a:ext uri="{FF2B5EF4-FFF2-40B4-BE49-F238E27FC236}">
                <a16:creationId xmlns:a16="http://schemas.microsoft.com/office/drawing/2014/main" id="{84D62824-44DC-4815-937C-E6A2D88ADA3C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248396" y="5558949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0" name="Espaço Reservado para Texto 6">
            <a:extLst>
              <a:ext uri="{FF2B5EF4-FFF2-40B4-BE49-F238E27FC236}">
                <a16:creationId xmlns:a16="http://schemas.microsoft.com/office/drawing/2014/main" id="{60D40CB4-4305-4A4A-9136-7E76278EC1D6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581397" y="3181350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1" name="Espaço Reservado para Texto 6">
            <a:extLst>
              <a:ext uri="{FF2B5EF4-FFF2-40B4-BE49-F238E27FC236}">
                <a16:creationId xmlns:a16="http://schemas.microsoft.com/office/drawing/2014/main" id="{4F9369CE-31EB-46A5-B1F1-E9ACAA7F784F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3581397" y="3683176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2" name="Espaço Reservado para Texto 6">
            <a:extLst>
              <a:ext uri="{FF2B5EF4-FFF2-40B4-BE49-F238E27FC236}">
                <a16:creationId xmlns:a16="http://schemas.microsoft.com/office/drawing/2014/main" id="{0571474D-23FC-4565-BFAF-5179CCA51BE4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3581396" y="4164024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3" name="Espaço Reservado para Texto 6">
            <a:extLst>
              <a:ext uri="{FF2B5EF4-FFF2-40B4-BE49-F238E27FC236}">
                <a16:creationId xmlns:a16="http://schemas.microsoft.com/office/drawing/2014/main" id="{64EA8057-32A5-4D2F-8740-1645C1E9F1D9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81395" y="4613945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4" name="Espaço Reservado para Texto 6">
            <a:extLst>
              <a:ext uri="{FF2B5EF4-FFF2-40B4-BE49-F238E27FC236}">
                <a16:creationId xmlns:a16="http://schemas.microsoft.com/office/drawing/2014/main" id="{EF38A363-6F20-4F8F-AF5C-9BD211F4657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3581394" y="5078101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5" name="Espaço Reservado para Texto 6">
            <a:extLst>
              <a:ext uri="{FF2B5EF4-FFF2-40B4-BE49-F238E27FC236}">
                <a16:creationId xmlns:a16="http://schemas.microsoft.com/office/drawing/2014/main" id="{D66E3804-0C87-4C3A-9EA7-B0758DA8752D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3581393" y="5558949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6" name="Espaço Reservado para Texto 6">
            <a:extLst>
              <a:ext uri="{FF2B5EF4-FFF2-40B4-BE49-F238E27FC236}">
                <a16:creationId xmlns:a16="http://schemas.microsoft.com/office/drawing/2014/main" id="{74FEAFE9-6ABF-455C-975D-4ADB8089EFF7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953502" y="3181350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7" name="Espaço Reservado para Texto 6">
            <a:extLst>
              <a:ext uri="{FF2B5EF4-FFF2-40B4-BE49-F238E27FC236}">
                <a16:creationId xmlns:a16="http://schemas.microsoft.com/office/drawing/2014/main" id="{056AF92E-3091-42F5-95A7-33F81E86AE4F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953502" y="3683176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8" name="Espaço Reservado para Texto 6">
            <a:extLst>
              <a:ext uri="{FF2B5EF4-FFF2-40B4-BE49-F238E27FC236}">
                <a16:creationId xmlns:a16="http://schemas.microsoft.com/office/drawing/2014/main" id="{62B816D8-5456-490B-BDAB-6B5194684AD5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953501" y="4164024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9" name="Espaço Reservado para Texto 6">
            <a:extLst>
              <a:ext uri="{FF2B5EF4-FFF2-40B4-BE49-F238E27FC236}">
                <a16:creationId xmlns:a16="http://schemas.microsoft.com/office/drawing/2014/main" id="{E1D33B06-272C-41E4-ADAA-47344E0473AC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953500" y="4613945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50" name="Espaço Reservado para Texto 6">
            <a:extLst>
              <a:ext uri="{FF2B5EF4-FFF2-40B4-BE49-F238E27FC236}">
                <a16:creationId xmlns:a16="http://schemas.microsoft.com/office/drawing/2014/main" id="{F12CF373-47D7-4390-B345-9DFFE9C77419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953499" y="5078101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51" name="Espaço Reservado para Texto 6">
            <a:extLst>
              <a:ext uri="{FF2B5EF4-FFF2-40B4-BE49-F238E27FC236}">
                <a16:creationId xmlns:a16="http://schemas.microsoft.com/office/drawing/2014/main" id="{DB1494C7-A818-4579-92A3-19226E2F6FC3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953498" y="5558949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52" name="Espaço Reservado para Texto 6">
            <a:extLst>
              <a:ext uri="{FF2B5EF4-FFF2-40B4-BE49-F238E27FC236}">
                <a16:creationId xmlns:a16="http://schemas.microsoft.com/office/drawing/2014/main" id="{D67287F2-222A-4CE2-B890-D4B2E877DBF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85800" y="1724236"/>
            <a:ext cx="8811126" cy="44163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4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 err="1"/>
              <a:t>Lorem</a:t>
            </a:r>
            <a:r>
              <a:rPr lang="pt-BR"/>
              <a:t> ipsum </a:t>
            </a:r>
            <a:r>
              <a:rPr lang="pt-BR" err="1"/>
              <a:t>dolor</a:t>
            </a:r>
            <a:r>
              <a:rPr lang="pt-BR"/>
              <a:t> </a:t>
            </a:r>
            <a:r>
              <a:rPr lang="pt-BR" err="1"/>
              <a:t>sit</a:t>
            </a:r>
            <a:r>
              <a:rPr lang="pt-BR"/>
              <a:t> </a:t>
            </a:r>
            <a:r>
              <a:rPr lang="pt-BR" err="1"/>
              <a:t>amet</a:t>
            </a:r>
            <a:r>
              <a:rPr lang="pt-BR"/>
              <a:t>, </a:t>
            </a:r>
            <a:r>
              <a:rPr lang="pt-BR" err="1"/>
              <a:t>consectetur</a:t>
            </a:r>
            <a:r>
              <a:rPr lang="pt-BR"/>
              <a:t> </a:t>
            </a:r>
            <a:r>
              <a:rPr lang="pt-BR" err="1"/>
              <a:t>adipiscing</a:t>
            </a:r>
            <a:r>
              <a:rPr lang="pt-BR"/>
              <a:t> </a:t>
            </a:r>
            <a:r>
              <a:rPr lang="pt-BR" err="1"/>
              <a:t>elit</a:t>
            </a:r>
            <a:r>
              <a:rPr lang="pt-BR"/>
              <a:t>.</a:t>
            </a:r>
          </a:p>
        </p:txBody>
      </p:sp>
      <p:sp>
        <p:nvSpPr>
          <p:cNvPr id="2" name="Espaço Reservado para Texto 8">
            <a:extLst>
              <a:ext uri="{FF2B5EF4-FFF2-40B4-BE49-F238E27FC236}">
                <a16:creationId xmlns:a16="http://schemas.microsoft.com/office/drawing/2014/main" id="{83D4D370-0986-2D24-A198-458F5B676AB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237076" y="6474975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rgbClr val="000000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294104815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lunas 3x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Espaço Reservado para Texto 6">
            <a:extLst>
              <a:ext uri="{FF2B5EF4-FFF2-40B4-BE49-F238E27FC236}">
                <a16:creationId xmlns:a16="http://schemas.microsoft.com/office/drawing/2014/main" id="{9071BC58-3AA8-4DE6-9948-579D6BCBC5E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62000" y="734411"/>
            <a:ext cx="3419475" cy="66308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5400" b="0">
                <a:solidFill>
                  <a:schemeClr val="tx1"/>
                </a:solidFill>
                <a:latin typeface="Mulish Black" pitchFamily="2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err="1"/>
              <a:t>Título</a:t>
            </a:r>
            <a:endParaRPr lang="pt-BR"/>
          </a:p>
        </p:txBody>
      </p:sp>
      <p:sp>
        <p:nvSpPr>
          <p:cNvPr id="54" name="Espaço Reservado para Texto 6">
            <a:extLst>
              <a:ext uri="{FF2B5EF4-FFF2-40B4-BE49-F238E27FC236}">
                <a16:creationId xmlns:a16="http://schemas.microsoft.com/office/drawing/2014/main" id="{FFD8A70B-5964-4A17-BCD9-D187DD1307A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61999" y="1587349"/>
            <a:ext cx="8494295" cy="44163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4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 err="1"/>
              <a:t>Lorem</a:t>
            </a:r>
            <a:r>
              <a:rPr lang="pt-BR"/>
              <a:t> ipsum </a:t>
            </a:r>
            <a:r>
              <a:rPr lang="pt-BR" err="1"/>
              <a:t>dolor</a:t>
            </a:r>
            <a:r>
              <a:rPr lang="pt-BR"/>
              <a:t> </a:t>
            </a:r>
            <a:r>
              <a:rPr lang="pt-BR" err="1"/>
              <a:t>sit</a:t>
            </a:r>
            <a:r>
              <a:rPr lang="pt-BR"/>
              <a:t> </a:t>
            </a:r>
            <a:r>
              <a:rPr lang="pt-BR" err="1"/>
              <a:t>amet</a:t>
            </a:r>
            <a:r>
              <a:rPr lang="pt-BR"/>
              <a:t>, </a:t>
            </a:r>
            <a:r>
              <a:rPr lang="pt-BR" err="1"/>
              <a:t>consectetur</a:t>
            </a:r>
            <a:r>
              <a:rPr lang="pt-BR"/>
              <a:t> </a:t>
            </a:r>
            <a:r>
              <a:rPr lang="pt-BR" err="1"/>
              <a:t>adipiscing</a:t>
            </a:r>
            <a:r>
              <a:rPr lang="pt-BR"/>
              <a:t> </a:t>
            </a:r>
            <a:r>
              <a:rPr lang="pt-BR" err="1"/>
              <a:t>elit</a:t>
            </a:r>
            <a:r>
              <a:rPr lang="pt-BR"/>
              <a:t>.</a:t>
            </a:r>
          </a:p>
        </p:txBody>
      </p:sp>
      <p:graphicFrame>
        <p:nvGraphicFramePr>
          <p:cNvPr id="55" name="Table 7">
            <a:extLst>
              <a:ext uri="{FF2B5EF4-FFF2-40B4-BE49-F238E27FC236}">
                <a16:creationId xmlns:a16="http://schemas.microsoft.com/office/drawing/2014/main" id="{0EAD13C6-159A-4D95-85F3-A5F5BD1B9A19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734767549"/>
              </p:ext>
            </p:extLst>
          </p:nvPr>
        </p:nvGraphicFramePr>
        <p:xfrm>
          <a:off x="762000" y="2238375"/>
          <a:ext cx="10668000" cy="3744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556000">
                  <a:extLst>
                    <a:ext uri="{9D8B030D-6E8A-4147-A177-3AD203B41FA5}">
                      <a16:colId xmlns:a16="http://schemas.microsoft.com/office/drawing/2014/main" val="3153919375"/>
                    </a:ext>
                  </a:extLst>
                </a:gridCol>
                <a:gridCol w="3556000">
                  <a:extLst>
                    <a:ext uri="{9D8B030D-6E8A-4147-A177-3AD203B41FA5}">
                      <a16:colId xmlns:a16="http://schemas.microsoft.com/office/drawing/2014/main" val="2671378927"/>
                    </a:ext>
                  </a:extLst>
                </a:gridCol>
                <a:gridCol w="3556000">
                  <a:extLst>
                    <a:ext uri="{9D8B030D-6E8A-4147-A177-3AD203B41FA5}">
                      <a16:colId xmlns:a16="http://schemas.microsoft.com/office/drawing/2014/main" val="2999682974"/>
                    </a:ext>
                  </a:extLst>
                </a:gridCol>
              </a:tblGrid>
              <a:tr h="936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63701531"/>
                  </a:ext>
                </a:extLst>
              </a:tr>
              <a:tr h="936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28120537"/>
                  </a:ext>
                </a:extLst>
              </a:tr>
              <a:tr h="936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62411862"/>
                  </a:ext>
                </a:extLst>
              </a:tr>
              <a:tr h="936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97006465"/>
                  </a:ext>
                </a:extLst>
              </a:tr>
            </a:tbl>
          </a:graphicData>
        </a:graphic>
      </p:graphicFrame>
      <p:sp>
        <p:nvSpPr>
          <p:cNvPr id="56" name="Espaço Reservado para Texto 6">
            <a:extLst>
              <a:ext uri="{FF2B5EF4-FFF2-40B4-BE49-F238E27FC236}">
                <a16:creationId xmlns:a16="http://schemas.microsoft.com/office/drawing/2014/main" id="{D521DD1D-A88E-4875-A631-43B0574359E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95801" y="2368479"/>
            <a:ext cx="3200398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endParaRPr lang="pt-BR"/>
          </a:p>
        </p:txBody>
      </p:sp>
      <p:sp>
        <p:nvSpPr>
          <p:cNvPr id="57" name="Espaço Reservado para Texto 6">
            <a:extLst>
              <a:ext uri="{FF2B5EF4-FFF2-40B4-BE49-F238E27FC236}">
                <a16:creationId xmlns:a16="http://schemas.microsoft.com/office/drawing/2014/main" id="{552C0434-7A9C-4BF8-A74B-01C1CBFED54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90600" y="2500409"/>
            <a:ext cx="3048000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rgbClr val="FFC000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</a:t>
            </a:r>
            <a:endParaRPr lang="pt-BR"/>
          </a:p>
        </p:txBody>
      </p:sp>
      <p:sp>
        <p:nvSpPr>
          <p:cNvPr id="58" name="Espaço Reservado para Texto 6">
            <a:extLst>
              <a:ext uri="{FF2B5EF4-FFF2-40B4-BE49-F238E27FC236}">
                <a16:creationId xmlns:a16="http://schemas.microsoft.com/office/drawing/2014/main" id="{63484B9E-5CD9-4EC6-AC5D-39B6E6728A7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003509" y="2368478"/>
            <a:ext cx="3200398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endParaRPr lang="pt-BR"/>
          </a:p>
        </p:txBody>
      </p:sp>
      <p:sp>
        <p:nvSpPr>
          <p:cNvPr id="59" name="Espaço Reservado para Texto 6">
            <a:extLst>
              <a:ext uri="{FF2B5EF4-FFF2-40B4-BE49-F238E27FC236}">
                <a16:creationId xmlns:a16="http://schemas.microsoft.com/office/drawing/2014/main" id="{374BAEFB-E4E3-46A6-9BEF-DFCCB248FA4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495801" y="3306304"/>
            <a:ext cx="3200398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endParaRPr lang="pt-BR"/>
          </a:p>
        </p:txBody>
      </p:sp>
      <p:sp>
        <p:nvSpPr>
          <p:cNvPr id="60" name="Espaço Reservado para Texto 6">
            <a:extLst>
              <a:ext uri="{FF2B5EF4-FFF2-40B4-BE49-F238E27FC236}">
                <a16:creationId xmlns:a16="http://schemas.microsoft.com/office/drawing/2014/main" id="{A6CC6704-47F0-461D-83FF-7160006FB41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90600" y="3438234"/>
            <a:ext cx="3048000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0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61" name="Espaço Reservado para Texto 6">
            <a:extLst>
              <a:ext uri="{FF2B5EF4-FFF2-40B4-BE49-F238E27FC236}">
                <a16:creationId xmlns:a16="http://schemas.microsoft.com/office/drawing/2014/main" id="{3DD82D8B-2124-44BC-B927-608EE747E84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003509" y="3306303"/>
            <a:ext cx="3200398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endParaRPr lang="pt-BR"/>
          </a:p>
        </p:txBody>
      </p:sp>
      <p:sp>
        <p:nvSpPr>
          <p:cNvPr id="62" name="Espaço Reservado para Texto 6">
            <a:extLst>
              <a:ext uri="{FF2B5EF4-FFF2-40B4-BE49-F238E27FC236}">
                <a16:creationId xmlns:a16="http://schemas.microsoft.com/office/drawing/2014/main" id="{F32F493E-3867-42E0-8AF0-6771BDECDBA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505326" y="4240478"/>
            <a:ext cx="3200398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endParaRPr lang="pt-BR"/>
          </a:p>
        </p:txBody>
      </p:sp>
      <p:sp>
        <p:nvSpPr>
          <p:cNvPr id="63" name="Espaço Reservado para Texto 6">
            <a:extLst>
              <a:ext uri="{FF2B5EF4-FFF2-40B4-BE49-F238E27FC236}">
                <a16:creationId xmlns:a16="http://schemas.microsoft.com/office/drawing/2014/main" id="{7C00FBC4-E7F5-466B-B8E0-B33138290AD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000125" y="4372408"/>
            <a:ext cx="3048000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0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64" name="Espaço Reservado para Texto 6">
            <a:extLst>
              <a:ext uri="{FF2B5EF4-FFF2-40B4-BE49-F238E27FC236}">
                <a16:creationId xmlns:a16="http://schemas.microsoft.com/office/drawing/2014/main" id="{BD8CDEF1-FDB6-404A-8D3B-DE974CB85F9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013034" y="4240477"/>
            <a:ext cx="3200398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endParaRPr lang="pt-BR"/>
          </a:p>
        </p:txBody>
      </p:sp>
      <p:sp>
        <p:nvSpPr>
          <p:cNvPr id="65" name="Espaço Reservado para Texto 6">
            <a:extLst>
              <a:ext uri="{FF2B5EF4-FFF2-40B4-BE49-F238E27FC236}">
                <a16:creationId xmlns:a16="http://schemas.microsoft.com/office/drawing/2014/main" id="{C8693924-2DD7-4E07-B1B0-0FC3E1514F6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505326" y="5174652"/>
            <a:ext cx="3200398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endParaRPr lang="pt-BR"/>
          </a:p>
        </p:txBody>
      </p:sp>
      <p:sp>
        <p:nvSpPr>
          <p:cNvPr id="66" name="Espaço Reservado para Texto 6">
            <a:extLst>
              <a:ext uri="{FF2B5EF4-FFF2-40B4-BE49-F238E27FC236}">
                <a16:creationId xmlns:a16="http://schemas.microsoft.com/office/drawing/2014/main" id="{92D5415B-42E0-4EE6-A22B-2503015B26EE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00125" y="5306582"/>
            <a:ext cx="3048000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0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67" name="Espaço Reservado para Texto 6">
            <a:extLst>
              <a:ext uri="{FF2B5EF4-FFF2-40B4-BE49-F238E27FC236}">
                <a16:creationId xmlns:a16="http://schemas.microsoft.com/office/drawing/2014/main" id="{F5BBD3E1-6A8D-4B6A-A961-E7D90C97847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013034" y="5174651"/>
            <a:ext cx="3200398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endParaRPr lang="pt-BR"/>
          </a:p>
        </p:txBody>
      </p:sp>
      <p:sp>
        <p:nvSpPr>
          <p:cNvPr id="2" name="Espaço Reservado para Texto 8">
            <a:extLst>
              <a:ext uri="{FF2B5EF4-FFF2-40B4-BE49-F238E27FC236}">
                <a16:creationId xmlns:a16="http://schemas.microsoft.com/office/drawing/2014/main" id="{717A6C8A-8FF3-F815-7955-2900B68DC61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237076" y="6474975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rgbClr val="000000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343901286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xto + Gráfi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Espaço Reservado para Texto 6">
            <a:extLst>
              <a:ext uri="{FF2B5EF4-FFF2-40B4-BE49-F238E27FC236}">
                <a16:creationId xmlns:a16="http://schemas.microsoft.com/office/drawing/2014/main" id="{53B9AC29-F0F3-48B9-8BAF-98A195B6616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62000" y="2401409"/>
            <a:ext cx="4800600" cy="31242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 err="1"/>
              <a:t>Lorem</a:t>
            </a:r>
            <a:r>
              <a:rPr lang="pt-BR"/>
              <a:t> ipsum </a:t>
            </a:r>
            <a:r>
              <a:rPr lang="pt-BR" err="1"/>
              <a:t>dolor</a:t>
            </a:r>
            <a:r>
              <a:rPr lang="pt-BR"/>
              <a:t> </a:t>
            </a:r>
            <a:r>
              <a:rPr lang="pt-BR" err="1"/>
              <a:t>sit</a:t>
            </a:r>
            <a:r>
              <a:rPr lang="pt-BR"/>
              <a:t> </a:t>
            </a:r>
            <a:r>
              <a:rPr lang="pt-BR" err="1"/>
              <a:t>amet</a:t>
            </a:r>
            <a:r>
              <a:rPr lang="pt-BR"/>
              <a:t>, </a:t>
            </a:r>
            <a:r>
              <a:rPr lang="pt-BR" err="1"/>
              <a:t>consectetur</a:t>
            </a:r>
            <a:r>
              <a:rPr lang="pt-BR"/>
              <a:t> </a:t>
            </a:r>
            <a:r>
              <a:rPr lang="pt-BR" err="1"/>
              <a:t>adipiscing</a:t>
            </a:r>
            <a:r>
              <a:rPr lang="pt-BR"/>
              <a:t> </a:t>
            </a:r>
            <a:r>
              <a:rPr lang="pt-BR" err="1"/>
              <a:t>elit</a:t>
            </a:r>
            <a:r>
              <a:rPr lang="pt-BR"/>
              <a:t>, </a:t>
            </a:r>
            <a:r>
              <a:rPr lang="pt-BR" err="1"/>
              <a:t>sed</a:t>
            </a:r>
            <a:r>
              <a:rPr lang="pt-BR"/>
              <a:t> do </a:t>
            </a:r>
            <a:r>
              <a:rPr lang="pt-BR" err="1"/>
              <a:t>eiusmod</a:t>
            </a:r>
            <a:r>
              <a:rPr lang="pt-BR"/>
              <a:t> </a:t>
            </a:r>
            <a:r>
              <a:rPr lang="pt-BR" err="1"/>
              <a:t>tempor</a:t>
            </a:r>
            <a:r>
              <a:rPr lang="pt-BR"/>
              <a:t> </a:t>
            </a:r>
            <a:r>
              <a:rPr lang="pt-BR" err="1"/>
              <a:t>incididunt</a:t>
            </a:r>
            <a:r>
              <a:rPr lang="pt-BR"/>
              <a:t> ut labore et </a:t>
            </a:r>
            <a:r>
              <a:rPr lang="pt-BR" err="1"/>
              <a:t>dolore</a:t>
            </a:r>
            <a:r>
              <a:rPr lang="pt-BR"/>
              <a:t> magna </a:t>
            </a:r>
            <a:r>
              <a:rPr lang="pt-BR" err="1"/>
              <a:t>aliqua</a:t>
            </a:r>
            <a:r>
              <a:rPr lang="pt-BR"/>
              <a:t>. Ut </a:t>
            </a:r>
            <a:r>
              <a:rPr lang="pt-BR" err="1"/>
              <a:t>enim</a:t>
            </a:r>
            <a:r>
              <a:rPr lang="pt-BR"/>
              <a:t> ad </a:t>
            </a:r>
            <a:r>
              <a:rPr lang="pt-BR" err="1"/>
              <a:t>minim</a:t>
            </a:r>
            <a:r>
              <a:rPr lang="pt-BR"/>
              <a:t> </a:t>
            </a:r>
            <a:r>
              <a:rPr lang="pt-BR" err="1"/>
              <a:t>veniam</a:t>
            </a:r>
            <a:r>
              <a:rPr lang="pt-BR"/>
              <a:t>, quis </a:t>
            </a:r>
            <a:r>
              <a:rPr lang="pt-BR" err="1"/>
              <a:t>nostrud</a:t>
            </a:r>
            <a:r>
              <a:rPr lang="pt-BR"/>
              <a:t> </a:t>
            </a:r>
            <a:r>
              <a:rPr lang="pt-BR" err="1"/>
              <a:t>exercitation</a:t>
            </a:r>
            <a:r>
              <a:rPr lang="pt-BR"/>
              <a:t> </a:t>
            </a:r>
            <a:r>
              <a:rPr lang="pt-BR" err="1"/>
              <a:t>ullamco</a:t>
            </a:r>
            <a:r>
              <a:rPr lang="pt-BR"/>
              <a:t> </a:t>
            </a:r>
            <a:r>
              <a:rPr lang="pt-BR" err="1"/>
              <a:t>laboris</a:t>
            </a:r>
            <a:r>
              <a:rPr lang="pt-BR"/>
              <a:t> </a:t>
            </a:r>
            <a:r>
              <a:rPr lang="pt-BR" err="1"/>
              <a:t>nisi</a:t>
            </a:r>
            <a:r>
              <a:rPr lang="pt-BR"/>
              <a:t> ut </a:t>
            </a:r>
            <a:r>
              <a:rPr lang="pt-BR" err="1"/>
              <a:t>aliquip</a:t>
            </a:r>
            <a:r>
              <a:rPr lang="pt-BR"/>
              <a:t> </a:t>
            </a:r>
            <a:r>
              <a:rPr lang="pt-BR" err="1"/>
              <a:t>ex</a:t>
            </a:r>
            <a:r>
              <a:rPr lang="pt-BR"/>
              <a:t> </a:t>
            </a:r>
            <a:r>
              <a:rPr lang="pt-BR" err="1"/>
              <a:t>ea</a:t>
            </a:r>
            <a:r>
              <a:rPr lang="pt-BR"/>
              <a:t> </a:t>
            </a:r>
            <a:r>
              <a:rPr lang="pt-BR" err="1"/>
              <a:t>commodo</a:t>
            </a:r>
            <a:r>
              <a:rPr lang="pt-BR"/>
              <a:t> </a:t>
            </a:r>
            <a:r>
              <a:rPr lang="pt-BR" err="1"/>
              <a:t>consequat</a:t>
            </a:r>
            <a:r>
              <a:rPr lang="pt-BR"/>
              <a:t>. </a:t>
            </a:r>
            <a:r>
              <a:rPr lang="pt-BR" err="1"/>
              <a:t>Duis</a:t>
            </a:r>
            <a:r>
              <a:rPr lang="pt-BR"/>
              <a:t> </a:t>
            </a:r>
            <a:r>
              <a:rPr lang="pt-BR" err="1"/>
              <a:t>aute</a:t>
            </a:r>
            <a:r>
              <a:rPr lang="pt-BR"/>
              <a:t> </a:t>
            </a:r>
            <a:r>
              <a:rPr lang="pt-BR" err="1"/>
              <a:t>irure</a:t>
            </a:r>
            <a:r>
              <a:rPr lang="pt-BR"/>
              <a:t> </a:t>
            </a:r>
            <a:r>
              <a:rPr lang="pt-BR" err="1"/>
              <a:t>dolor</a:t>
            </a:r>
            <a:r>
              <a:rPr lang="pt-BR"/>
              <a:t> in </a:t>
            </a:r>
            <a:r>
              <a:rPr lang="pt-BR" err="1"/>
              <a:t>reprehenderit</a:t>
            </a:r>
            <a:r>
              <a:rPr lang="pt-BR"/>
              <a:t> in </a:t>
            </a:r>
            <a:r>
              <a:rPr lang="pt-BR" err="1"/>
              <a:t>voluptate</a:t>
            </a:r>
            <a:r>
              <a:rPr lang="pt-BR"/>
              <a:t> </a:t>
            </a:r>
            <a:r>
              <a:rPr lang="pt-BR" err="1"/>
              <a:t>velit</a:t>
            </a:r>
            <a:r>
              <a:rPr lang="pt-BR"/>
              <a:t> esse </a:t>
            </a:r>
            <a:r>
              <a:rPr lang="pt-BR" err="1"/>
              <a:t>cillum</a:t>
            </a:r>
            <a:r>
              <a:rPr lang="pt-BR"/>
              <a:t> </a:t>
            </a:r>
            <a:r>
              <a:rPr lang="pt-BR" err="1"/>
              <a:t>dolore</a:t>
            </a:r>
            <a:r>
              <a:rPr lang="pt-BR"/>
              <a:t> eu </a:t>
            </a:r>
            <a:r>
              <a:rPr lang="pt-BR" err="1"/>
              <a:t>fugiat</a:t>
            </a:r>
            <a:r>
              <a:rPr lang="pt-BR"/>
              <a:t> </a:t>
            </a:r>
            <a:r>
              <a:rPr lang="pt-BR" err="1"/>
              <a:t>nulla</a:t>
            </a:r>
            <a:r>
              <a:rPr lang="pt-BR"/>
              <a:t> </a:t>
            </a:r>
            <a:r>
              <a:rPr lang="pt-BR" err="1"/>
              <a:t>pariatur</a:t>
            </a:r>
            <a:r>
              <a:rPr lang="pt-BR"/>
              <a:t>. </a:t>
            </a:r>
            <a:r>
              <a:rPr lang="pt-BR" err="1"/>
              <a:t>Excepteur</a:t>
            </a:r>
            <a:r>
              <a:rPr lang="pt-BR"/>
              <a:t> </a:t>
            </a:r>
            <a:r>
              <a:rPr lang="pt-BR" err="1"/>
              <a:t>sint</a:t>
            </a:r>
            <a:r>
              <a:rPr lang="pt-BR"/>
              <a:t> </a:t>
            </a:r>
            <a:r>
              <a:rPr lang="pt-BR" err="1"/>
              <a:t>occaecat</a:t>
            </a:r>
            <a:r>
              <a:rPr lang="pt-BR"/>
              <a:t> </a:t>
            </a:r>
            <a:r>
              <a:rPr lang="pt-BR" err="1"/>
              <a:t>cupidatat</a:t>
            </a:r>
            <a:r>
              <a:rPr lang="pt-BR"/>
              <a:t> non </a:t>
            </a:r>
            <a:r>
              <a:rPr lang="pt-BR" err="1"/>
              <a:t>proident</a:t>
            </a:r>
            <a:r>
              <a:rPr lang="pt-BR"/>
              <a:t>, sunt in culpa </a:t>
            </a:r>
            <a:r>
              <a:rPr lang="pt-BR" err="1"/>
              <a:t>qui</a:t>
            </a:r>
            <a:r>
              <a:rPr lang="pt-BR"/>
              <a:t> </a:t>
            </a:r>
            <a:r>
              <a:rPr lang="pt-BR" err="1"/>
              <a:t>officia</a:t>
            </a:r>
            <a:r>
              <a:rPr lang="pt-BR"/>
              <a:t> </a:t>
            </a:r>
            <a:r>
              <a:rPr lang="pt-BR" err="1"/>
              <a:t>deserunt</a:t>
            </a:r>
            <a:r>
              <a:rPr lang="pt-BR"/>
              <a:t> </a:t>
            </a:r>
            <a:r>
              <a:rPr lang="pt-BR" err="1"/>
              <a:t>mollit</a:t>
            </a:r>
            <a:r>
              <a:rPr lang="pt-BR"/>
              <a:t> </a:t>
            </a:r>
            <a:r>
              <a:rPr lang="pt-BR" err="1"/>
              <a:t>anim</a:t>
            </a:r>
            <a:r>
              <a:rPr lang="pt-BR"/>
              <a:t> id est </a:t>
            </a:r>
            <a:r>
              <a:rPr lang="pt-BR" err="1"/>
              <a:t>laborum</a:t>
            </a:r>
            <a:r>
              <a:rPr lang="pt-BR"/>
              <a:t>.</a:t>
            </a:r>
          </a:p>
        </p:txBody>
      </p:sp>
      <p:sp>
        <p:nvSpPr>
          <p:cNvPr id="18" name="Espaço Reservado para Texto 6">
            <a:extLst>
              <a:ext uri="{FF2B5EF4-FFF2-40B4-BE49-F238E27FC236}">
                <a16:creationId xmlns:a16="http://schemas.microsoft.com/office/drawing/2014/main" id="{CD6088AA-7759-48B9-853A-F27FF6EF42D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62000" y="1096361"/>
            <a:ext cx="4886325" cy="92293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5400" b="0">
                <a:solidFill>
                  <a:schemeClr val="tx1"/>
                </a:solidFill>
                <a:latin typeface="Mulish Black" pitchFamily="2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err="1"/>
              <a:t>Título</a:t>
            </a:r>
            <a:endParaRPr lang="pt-BR"/>
          </a:p>
        </p:txBody>
      </p:sp>
      <p:sp>
        <p:nvSpPr>
          <p:cNvPr id="3" name="Espaço Reservado para Gráfico 2">
            <a:extLst>
              <a:ext uri="{FF2B5EF4-FFF2-40B4-BE49-F238E27FC236}">
                <a16:creationId xmlns:a16="http://schemas.microsoft.com/office/drawing/2014/main" id="{AE8D496B-E294-4952-BBA3-0DCA38223681}"/>
              </a:ext>
            </a:extLst>
          </p:cNvPr>
          <p:cNvSpPr>
            <a:spLocks noGrp="1"/>
          </p:cNvSpPr>
          <p:nvPr>
            <p:ph type="chart" sz="quarter" idx="24"/>
          </p:nvPr>
        </p:nvSpPr>
        <p:spPr>
          <a:xfrm>
            <a:off x="6276974" y="2134709"/>
            <a:ext cx="5324475" cy="339090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2" name="Espaço Reservado para Texto 8">
            <a:extLst>
              <a:ext uri="{FF2B5EF4-FFF2-40B4-BE49-F238E27FC236}">
                <a16:creationId xmlns:a16="http://schemas.microsoft.com/office/drawing/2014/main" id="{C47C32E7-7FAF-8F3C-0517-8326ED4F1BA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237076" y="6474975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rgbClr val="000000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3618202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áfico 13">
            <a:extLst>
              <a:ext uri="{FF2B5EF4-FFF2-40B4-BE49-F238E27FC236}">
                <a16:creationId xmlns:a16="http://schemas.microsoft.com/office/drawing/2014/main" id="{145AF247-F18E-C91A-59EA-0E25CA344A8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1365" r="1705"/>
          <a:stretch/>
        </p:blipFill>
        <p:spPr>
          <a:xfrm>
            <a:off x="9144000" y="0"/>
            <a:ext cx="3048000" cy="6858000"/>
          </a:xfrm>
          <a:prstGeom prst="rect">
            <a:avLst/>
          </a:prstGeom>
        </p:spPr>
      </p:pic>
      <p:sp>
        <p:nvSpPr>
          <p:cNvPr id="3" name="Espaço Reservado para Texto 8">
            <a:extLst>
              <a:ext uri="{FF2B5EF4-FFF2-40B4-BE49-F238E27FC236}">
                <a16:creationId xmlns:a16="http://schemas.microsoft.com/office/drawing/2014/main" id="{02375FA8-00EB-A1C9-4737-0BFC4DCA8F4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5821" y="6422424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321240093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ítulo +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Homem sentado em frente a computador&#10;&#10;Descrição gerada automaticamente">
            <a:extLst>
              <a:ext uri="{FF2B5EF4-FFF2-40B4-BE49-F238E27FC236}">
                <a16:creationId xmlns:a16="http://schemas.microsoft.com/office/drawing/2014/main" id="{FAC8A245-7FF0-8556-4A0F-566B97B8FC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59" r="23572"/>
          <a:stretch/>
        </p:blipFill>
        <p:spPr>
          <a:xfrm>
            <a:off x="6488723" y="0"/>
            <a:ext cx="5703277" cy="6858000"/>
          </a:xfrm>
          <a:prstGeom prst="rect">
            <a:avLst/>
          </a:prstGeom>
        </p:spPr>
      </p:pic>
      <p:sp>
        <p:nvSpPr>
          <p:cNvPr id="2" name="Espaço Reservado para Texto 8">
            <a:extLst>
              <a:ext uri="{FF2B5EF4-FFF2-40B4-BE49-F238E27FC236}">
                <a16:creationId xmlns:a16="http://schemas.microsoft.com/office/drawing/2014/main" id="{3FD1BC7A-9EAD-8FDC-D0A3-45FBAEB0F70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5310" y="6453954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rgbClr val="000000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113412684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8">
            <a:extLst>
              <a:ext uri="{FF2B5EF4-FFF2-40B4-BE49-F238E27FC236}">
                <a16:creationId xmlns:a16="http://schemas.microsoft.com/office/drawing/2014/main" id="{3728753B-6332-F540-B3EE-4E546CB54DE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237076" y="6474975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rgbClr val="000000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45726263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263;p35">
            <a:extLst>
              <a:ext uri="{FF2B5EF4-FFF2-40B4-BE49-F238E27FC236}">
                <a16:creationId xmlns:a16="http://schemas.microsoft.com/office/drawing/2014/main" id="{0AD52BEE-782D-6801-F30F-5E0C25EC7F20}"/>
              </a:ext>
            </a:extLst>
          </p:cNvPr>
          <p:cNvPicPr preferRelativeResize="0"/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52575" y="0"/>
            <a:ext cx="908685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Espaço Reservado para Texto 8">
            <a:extLst>
              <a:ext uri="{FF2B5EF4-FFF2-40B4-BE49-F238E27FC236}">
                <a16:creationId xmlns:a16="http://schemas.microsoft.com/office/drawing/2014/main" id="{E4E3945F-1197-4D2C-5E9A-69A7E3856E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76944" y="2646843"/>
            <a:ext cx="3829563" cy="1714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0" b="1">
                <a:solidFill>
                  <a:schemeClr val="tx1"/>
                </a:solidFill>
                <a:latin typeface="Mulish Black" pitchFamily="2" charset="0"/>
                <a:cs typeface="Arial" panose="020B0604020202020204" pitchFamily="34" charset="0"/>
              </a:defRPr>
            </a:lvl1pPr>
            <a:lvl2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pt-BR"/>
              <a:t>Título</a:t>
            </a:r>
          </a:p>
        </p:txBody>
      </p:sp>
      <p:sp>
        <p:nvSpPr>
          <p:cNvPr id="3" name="Espaço Reservado para Texto 8">
            <a:extLst>
              <a:ext uri="{FF2B5EF4-FFF2-40B4-BE49-F238E27FC236}">
                <a16:creationId xmlns:a16="http://schemas.microsoft.com/office/drawing/2014/main" id="{C13F0E79-5353-82CD-56B7-CE158CBC52A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237076" y="6474975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rgbClr val="000000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393939494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8">
            <a:extLst>
              <a:ext uri="{FF2B5EF4-FFF2-40B4-BE49-F238E27FC236}">
                <a16:creationId xmlns:a16="http://schemas.microsoft.com/office/drawing/2014/main" id="{56192817-05D3-4967-309F-00EFCE861D9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3820" y="2657475"/>
            <a:ext cx="10544176" cy="1714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0" b="0">
                <a:solidFill>
                  <a:schemeClr val="tx1"/>
                </a:solidFill>
                <a:latin typeface="Mulish Black" pitchFamily="2" charset="0"/>
                <a:cs typeface="Arial" panose="020B0604020202020204" pitchFamily="34" charset="0"/>
              </a:defRPr>
            </a:lvl1pPr>
            <a:lvl2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pt-BR"/>
              <a:t>Título</a:t>
            </a:r>
          </a:p>
        </p:txBody>
      </p:sp>
      <p:sp>
        <p:nvSpPr>
          <p:cNvPr id="2" name="Espaço Reservado para Texto 8">
            <a:extLst>
              <a:ext uri="{FF2B5EF4-FFF2-40B4-BE49-F238E27FC236}">
                <a16:creationId xmlns:a16="http://schemas.microsoft.com/office/drawing/2014/main" id="{0B3E561C-5042-4A60-8116-D53A367074B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237076" y="6474975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rgbClr val="000000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362914175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+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spaço Reservado para Texto 14">
            <a:extLst>
              <a:ext uri="{FF2B5EF4-FFF2-40B4-BE49-F238E27FC236}">
                <a16:creationId xmlns:a16="http://schemas.microsoft.com/office/drawing/2014/main" id="{E56C2845-08B6-4FE2-87C0-F034D983B51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15722" y="2988146"/>
            <a:ext cx="4165875" cy="31393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Mulish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."</a:t>
            </a:r>
            <a:endParaRPr lang="en-BR" sz="3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endParaRPr lang="pt-BR"/>
          </a:p>
        </p:txBody>
      </p:sp>
      <p:sp>
        <p:nvSpPr>
          <p:cNvPr id="16" name="Espaço Reservado para Texto 14">
            <a:extLst>
              <a:ext uri="{FF2B5EF4-FFF2-40B4-BE49-F238E27FC236}">
                <a16:creationId xmlns:a16="http://schemas.microsoft.com/office/drawing/2014/main" id="{B8F4A75B-24BD-484F-97FC-7C60FF89F30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46484" y="2948820"/>
            <a:ext cx="4165875" cy="31393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Mulish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."</a:t>
            </a:r>
            <a:endParaRPr lang="en-BR" sz="3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endParaRPr lang="pt-BR"/>
          </a:p>
        </p:txBody>
      </p:sp>
      <p:sp>
        <p:nvSpPr>
          <p:cNvPr id="2" name="Espaço Reservado para Texto 8">
            <a:extLst>
              <a:ext uri="{FF2B5EF4-FFF2-40B4-BE49-F238E27FC236}">
                <a16:creationId xmlns:a16="http://schemas.microsoft.com/office/drawing/2014/main" id="{F4C080A4-D35D-5F65-99B5-90FDE23EE5A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5722" y="1203459"/>
            <a:ext cx="4402582" cy="1714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0" b="0">
                <a:solidFill>
                  <a:schemeClr val="tx1"/>
                </a:solidFill>
                <a:latin typeface="Mulish Black" pitchFamily="2" charset="0"/>
                <a:cs typeface="Arial" panose="020B0604020202020204" pitchFamily="34" charset="0"/>
              </a:defRPr>
            </a:lvl1pPr>
            <a:lvl2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pt-BR"/>
              <a:t>Título</a:t>
            </a:r>
          </a:p>
        </p:txBody>
      </p:sp>
      <p:sp>
        <p:nvSpPr>
          <p:cNvPr id="3" name="Espaço Reservado para Texto 8">
            <a:extLst>
              <a:ext uri="{FF2B5EF4-FFF2-40B4-BE49-F238E27FC236}">
                <a16:creationId xmlns:a16="http://schemas.microsoft.com/office/drawing/2014/main" id="{ABB9FFF0-F13A-CAEA-EF4D-41CF71A84FB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237076" y="6474975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rgbClr val="000000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343877971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2126583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866648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216;p31">
            <a:extLst>
              <a:ext uri="{FF2B5EF4-FFF2-40B4-BE49-F238E27FC236}">
                <a16:creationId xmlns:a16="http://schemas.microsoft.com/office/drawing/2014/main" id="{AB9B5273-6151-67D4-7B5E-0840DED87678}"/>
              </a:ext>
            </a:extLst>
          </p:cNvPr>
          <p:cNvPicPr preferRelativeResize="0"/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52574" y="0"/>
            <a:ext cx="908685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Espaço Reservado para Texto 8">
            <a:extLst>
              <a:ext uri="{FF2B5EF4-FFF2-40B4-BE49-F238E27FC236}">
                <a16:creationId xmlns:a16="http://schemas.microsoft.com/office/drawing/2014/main" id="{6D5B1481-72CB-482B-9ED6-1EEF37F2155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76944" y="2646843"/>
            <a:ext cx="3829563" cy="1714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0" b="1">
                <a:solidFill>
                  <a:schemeClr val="bg1"/>
                </a:solidFill>
                <a:latin typeface="Mulish Black" pitchFamily="2" charset="0"/>
                <a:cs typeface="Arial" panose="020B0604020202020204" pitchFamily="34" charset="0"/>
              </a:defRPr>
            </a:lvl1pPr>
            <a:lvl2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pt-BR"/>
              <a:t>Título</a:t>
            </a:r>
          </a:p>
        </p:txBody>
      </p:sp>
      <p:sp>
        <p:nvSpPr>
          <p:cNvPr id="4" name="Espaço Reservado para Texto 8">
            <a:extLst>
              <a:ext uri="{FF2B5EF4-FFF2-40B4-BE49-F238E27FC236}">
                <a16:creationId xmlns:a16="http://schemas.microsoft.com/office/drawing/2014/main" id="{6C92BCC8-E6FB-6C63-814A-3A462D42850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237076" y="6474975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27731156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Texto 8">
            <a:extLst>
              <a:ext uri="{FF2B5EF4-FFF2-40B4-BE49-F238E27FC236}">
                <a16:creationId xmlns:a16="http://schemas.microsoft.com/office/drawing/2014/main" id="{6D5B1481-72CB-482B-9ED6-1EEF37F2155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3820" y="2657475"/>
            <a:ext cx="10544176" cy="1714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0" b="0">
                <a:solidFill>
                  <a:schemeClr val="bg1"/>
                </a:solidFill>
                <a:latin typeface="Mulish Black" pitchFamily="2" charset="0"/>
                <a:cs typeface="Arial" panose="020B0604020202020204" pitchFamily="34" charset="0"/>
              </a:defRPr>
            </a:lvl1pPr>
            <a:lvl2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pt-BR"/>
              <a:t>Título</a:t>
            </a:r>
          </a:p>
        </p:txBody>
      </p:sp>
      <p:pic>
        <p:nvPicPr>
          <p:cNvPr id="3" name="Gráfico 2">
            <a:extLst>
              <a:ext uri="{FF2B5EF4-FFF2-40B4-BE49-F238E27FC236}">
                <a16:creationId xmlns:a16="http://schemas.microsoft.com/office/drawing/2014/main" id="{C794B7EC-CA1F-F14D-2DF6-62375579F5F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9107183">
            <a:off x="7874095" y="1892260"/>
            <a:ext cx="2800255" cy="2800255"/>
          </a:xfrm>
          <a:prstGeom prst="rect">
            <a:avLst/>
          </a:prstGeom>
        </p:spPr>
      </p:pic>
      <p:sp>
        <p:nvSpPr>
          <p:cNvPr id="4" name="Espaço Reservado para Texto 8">
            <a:extLst>
              <a:ext uri="{FF2B5EF4-FFF2-40B4-BE49-F238E27FC236}">
                <a16:creationId xmlns:a16="http://schemas.microsoft.com/office/drawing/2014/main" id="{97DC65F6-FB3D-B186-CBFF-345F6D0B00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237076" y="6474975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39609496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+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Texto 14">
            <a:extLst>
              <a:ext uri="{FF2B5EF4-FFF2-40B4-BE49-F238E27FC236}">
                <a16:creationId xmlns:a16="http://schemas.microsoft.com/office/drawing/2014/main" id="{A55D20BA-98D3-4168-9FA7-FB1B844A267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15722" y="2988146"/>
            <a:ext cx="4165875" cy="31393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  <a:latin typeface="Mulish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."</a:t>
            </a:r>
            <a:endParaRPr lang="en-BR" sz="3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endParaRPr lang="pt-BR"/>
          </a:p>
        </p:txBody>
      </p:sp>
      <p:sp>
        <p:nvSpPr>
          <p:cNvPr id="6" name="Espaço Reservado para Texto 14">
            <a:extLst>
              <a:ext uri="{FF2B5EF4-FFF2-40B4-BE49-F238E27FC236}">
                <a16:creationId xmlns:a16="http://schemas.microsoft.com/office/drawing/2014/main" id="{B86B9951-0E6C-43DA-9BC6-17C27A30D49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46484" y="2948820"/>
            <a:ext cx="4165875" cy="31393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  <a:latin typeface="Mulish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."</a:t>
            </a:r>
            <a:endParaRPr lang="en-BR" sz="3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endParaRPr lang="pt-BR"/>
          </a:p>
        </p:txBody>
      </p:sp>
      <p:sp>
        <p:nvSpPr>
          <p:cNvPr id="2" name="Espaço Reservado para Texto 8">
            <a:extLst>
              <a:ext uri="{FF2B5EF4-FFF2-40B4-BE49-F238E27FC236}">
                <a16:creationId xmlns:a16="http://schemas.microsoft.com/office/drawing/2014/main" id="{C1B0B428-F6E6-AC1F-A85B-CA5780BE413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5722" y="1099396"/>
            <a:ext cx="3829563" cy="1714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0" b="1">
                <a:solidFill>
                  <a:schemeClr val="bg1"/>
                </a:solidFill>
                <a:latin typeface="Mulish Black" pitchFamily="2" charset="0"/>
                <a:cs typeface="Arial" panose="020B0604020202020204" pitchFamily="34" charset="0"/>
              </a:defRPr>
            </a:lvl1pPr>
            <a:lvl2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pt-BR"/>
              <a:t>Título</a:t>
            </a:r>
          </a:p>
        </p:txBody>
      </p:sp>
      <p:sp>
        <p:nvSpPr>
          <p:cNvPr id="4" name="Espaço Reservado para Texto 8">
            <a:extLst>
              <a:ext uri="{FF2B5EF4-FFF2-40B4-BE49-F238E27FC236}">
                <a16:creationId xmlns:a16="http://schemas.microsoft.com/office/drawing/2014/main" id="{C51C6DF3-7D87-E3CC-909B-0C0AAF87A5F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237076" y="6474975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39435424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nas 4x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Espaço Reservado para Texto 6">
            <a:extLst>
              <a:ext uri="{FF2B5EF4-FFF2-40B4-BE49-F238E27FC236}">
                <a16:creationId xmlns:a16="http://schemas.microsoft.com/office/drawing/2014/main" id="{B6B01E13-7C66-431E-BB69-D53E75E15E6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5800" y="1141326"/>
            <a:ext cx="4286250" cy="66308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pt-BR" sz="6000" b="1" kern="1200" dirty="0">
                <a:solidFill>
                  <a:schemeClr val="bg1"/>
                </a:solidFill>
                <a:latin typeface="Mulish Black" pitchFamily="2" charset="0"/>
                <a:ea typeface="+mn-ea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err="1"/>
              <a:t>Título</a:t>
            </a:r>
            <a:endParaRPr lang="pt-BR"/>
          </a:p>
        </p:txBody>
      </p:sp>
      <p:graphicFrame>
        <p:nvGraphicFramePr>
          <p:cNvPr id="18" name="Table 7">
            <a:extLst>
              <a:ext uri="{FF2B5EF4-FFF2-40B4-BE49-F238E27FC236}">
                <a16:creationId xmlns:a16="http://schemas.microsoft.com/office/drawing/2014/main" id="{19E1A335-5926-4E6A-8F81-872D813FCA87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76775391"/>
              </p:ext>
            </p:extLst>
          </p:nvPr>
        </p:nvGraphicFramePr>
        <p:xfrm>
          <a:off x="685800" y="2371725"/>
          <a:ext cx="10820400" cy="342771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05100">
                  <a:extLst>
                    <a:ext uri="{9D8B030D-6E8A-4147-A177-3AD203B41FA5}">
                      <a16:colId xmlns:a16="http://schemas.microsoft.com/office/drawing/2014/main" val="3153919375"/>
                    </a:ext>
                  </a:extLst>
                </a:gridCol>
                <a:gridCol w="2705100">
                  <a:extLst>
                    <a:ext uri="{9D8B030D-6E8A-4147-A177-3AD203B41FA5}">
                      <a16:colId xmlns:a16="http://schemas.microsoft.com/office/drawing/2014/main" val="2671378927"/>
                    </a:ext>
                  </a:extLst>
                </a:gridCol>
                <a:gridCol w="2705100">
                  <a:extLst>
                    <a:ext uri="{9D8B030D-6E8A-4147-A177-3AD203B41FA5}">
                      <a16:colId xmlns:a16="http://schemas.microsoft.com/office/drawing/2014/main" val="1278955103"/>
                    </a:ext>
                  </a:extLst>
                </a:gridCol>
                <a:gridCol w="2705100">
                  <a:extLst>
                    <a:ext uri="{9D8B030D-6E8A-4147-A177-3AD203B41FA5}">
                      <a16:colId xmlns:a16="http://schemas.microsoft.com/office/drawing/2014/main" val="930223582"/>
                    </a:ext>
                  </a:extLst>
                </a:gridCol>
              </a:tblGrid>
              <a:tr h="69040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63701531"/>
                  </a:ext>
                </a:extLst>
              </a:tr>
              <a:tr h="2737305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ü"/>
                        <a:tabLst/>
                        <a:defRPr/>
                      </a:pPr>
                      <a:endParaRPr lang="en-US" sz="1300" b="0" kern="1200" noProof="1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1400" kern="1200" noProof="1">
                          <a:solidFill>
                            <a:schemeClr val="bg1"/>
                          </a:solidFill>
                        </a:rPr>
                        <a:t> </a:t>
                      </a: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endParaRPr lang="en-US" sz="1300" b="0" kern="1200" noProof="1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1400" kern="1200" noProof="1">
                          <a:solidFill>
                            <a:schemeClr val="bg1"/>
                          </a:solidFill>
                        </a:rPr>
                        <a:t> </a:t>
                      </a: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7406439"/>
                  </a:ext>
                </a:extLst>
              </a:tr>
            </a:tbl>
          </a:graphicData>
        </a:graphic>
      </p:graphicFrame>
      <p:sp>
        <p:nvSpPr>
          <p:cNvPr id="19" name="Espaço Reservado para Texto 6">
            <a:extLst>
              <a:ext uri="{FF2B5EF4-FFF2-40B4-BE49-F238E27FC236}">
                <a16:creationId xmlns:a16="http://schemas.microsoft.com/office/drawing/2014/main" id="{90C08B35-8951-4EA6-BAFA-E0F2102E8BD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199" y="3255203"/>
            <a:ext cx="2362201" cy="23156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</a:p>
          <a:p>
            <a:pPr lvl="0"/>
            <a:endParaRPr lang="pt-BR"/>
          </a:p>
        </p:txBody>
      </p:sp>
      <p:sp>
        <p:nvSpPr>
          <p:cNvPr id="20" name="Espaço Reservado para Texto 6">
            <a:extLst>
              <a:ext uri="{FF2B5EF4-FFF2-40B4-BE49-F238E27FC236}">
                <a16:creationId xmlns:a16="http://schemas.microsoft.com/office/drawing/2014/main" id="{E7B55AAB-DD10-4D65-BBD2-93DABAAB306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38199" y="2524125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rgbClr val="FFCE00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</a:t>
            </a:r>
            <a:endParaRPr lang="pt-BR"/>
          </a:p>
        </p:txBody>
      </p:sp>
      <p:sp>
        <p:nvSpPr>
          <p:cNvPr id="21" name="Espaço Reservado para Texto 6">
            <a:extLst>
              <a:ext uri="{FF2B5EF4-FFF2-40B4-BE49-F238E27FC236}">
                <a16:creationId xmlns:a16="http://schemas.microsoft.com/office/drawing/2014/main" id="{0DF6C215-08DF-4469-AE6E-FF64CA5A89E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581400" y="3255203"/>
            <a:ext cx="2362201" cy="23156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</a:p>
          <a:p>
            <a:pPr lvl="0"/>
            <a:endParaRPr lang="pt-BR"/>
          </a:p>
        </p:txBody>
      </p:sp>
      <p:sp>
        <p:nvSpPr>
          <p:cNvPr id="22" name="Espaço Reservado para Texto 6">
            <a:extLst>
              <a:ext uri="{FF2B5EF4-FFF2-40B4-BE49-F238E27FC236}">
                <a16:creationId xmlns:a16="http://schemas.microsoft.com/office/drawing/2014/main" id="{DC18ED59-65D5-4C97-9BE9-EE9A0C1B9C5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581400" y="2524125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E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23" name="Espaço Reservado para Texto 6">
            <a:extLst>
              <a:ext uri="{FF2B5EF4-FFF2-40B4-BE49-F238E27FC236}">
                <a16:creationId xmlns:a16="http://schemas.microsoft.com/office/drawing/2014/main" id="{F5EB1BCE-9FD9-4E46-98D2-DEB7F2A3DF4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48400" y="3264728"/>
            <a:ext cx="2362201" cy="23156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</a:p>
          <a:p>
            <a:pPr lvl="0"/>
            <a:endParaRPr lang="pt-BR"/>
          </a:p>
        </p:txBody>
      </p:sp>
      <p:sp>
        <p:nvSpPr>
          <p:cNvPr id="24" name="Espaço Reservado para Texto 6">
            <a:extLst>
              <a:ext uri="{FF2B5EF4-FFF2-40B4-BE49-F238E27FC236}">
                <a16:creationId xmlns:a16="http://schemas.microsoft.com/office/drawing/2014/main" id="{06211B5E-A44A-4D09-A07D-BC670FCE27C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248400" y="2533650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E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25" name="Espaço Reservado para Texto 6">
            <a:extLst>
              <a:ext uri="{FF2B5EF4-FFF2-40B4-BE49-F238E27FC236}">
                <a16:creationId xmlns:a16="http://schemas.microsoft.com/office/drawing/2014/main" id="{BF063223-1883-4BA0-8397-FB6A9E5ABD3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991599" y="3255203"/>
            <a:ext cx="2362201" cy="23156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</a:p>
          <a:p>
            <a:pPr lvl="0"/>
            <a:endParaRPr lang="pt-BR"/>
          </a:p>
        </p:txBody>
      </p:sp>
      <p:sp>
        <p:nvSpPr>
          <p:cNvPr id="26" name="Espaço Reservado para Texto 6">
            <a:extLst>
              <a:ext uri="{FF2B5EF4-FFF2-40B4-BE49-F238E27FC236}">
                <a16:creationId xmlns:a16="http://schemas.microsoft.com/office/drawing/2014/main" id="{3BC03030-D44C-4822-A194-E63E68F9580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991599" y="2524125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E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3" name="Espaço Reservado para Texto 8">
            <a:extLst>
              <a:ext uri="{FF2B5EF4-FFF2-40B4-BE49-F238E27FC236}">
                <a16:creationId xmlns:a16="http://schemas.microsoft.com/office/drawing/2014/main" id="{94C76D6F-8717-CD2C-C97A-05517417E75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237076" y="6474975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37463577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nas 4x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ço Reservado para Texto 6">
            <a:extLst>
              <a:ext uri="{FF2B5EF4-FFF2-40B4-BE49-F238E27FC236}">
                <a16:creationId xmlns:a16="http://schemas.microsoft.com/office/drawing/2014/main" id="{CD52C5EA-BDB4-48D8-9CC5-87CF4A2E0D0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5800" y="915386"/>
            <a:ext cx="3419475" cy="66308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5400" b="0">
                <a:solidFill>
                  <a:schemeClr val="bg1"/>
                </a:solidFill>
                <a:latin typeface="Mulish Black" pitchFamily="2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err="1"/>
              <a:t>Título</a:t>
            </a:r>
            <a:endParaRPr lang="pt-BR"/>
          </a:p>
        </p:txBody>
      </p:sp>
      <p:graphicFrame>
        <p:nvGraphicFramePr>
          <p:cNvPr id="13" name="Table 7">
            <a:extLst>
              <a:ext uri="{FF2B5EF4-FFF2-40B4-BE49-F238E27FC236}">
                <a16:creationId xmlns:a16="http://schemas.microsoft.com/office/drawing/2014/main" id="{614163DD-8A6F-4AD1-8CA4-637C4BB4CEC5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64622110"/>
              </p:ext>
            </p:extLst>
          </p:nvPr>
        </p:nvGraphicFramePr>
        <p:xfrm>
          <a:off x="685800" y="2419350"/>
          <a:ext cx="10820400" cy="353332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05100">
                  <a:extLst>
                    <a:ext uri="{9D8B030D-6E8A-4147-A177-3AD203B41FA5}">
                      <a16:colId xmlns:a16="http://schemas.microsoft.com/office/drawing/2014/main" val="3153919375"/>
                    </a:ext>
                  </a:extLst>
                </a:gridCol>
                <a:gridCol w="2705100">
                  <a:extLst>
                    <a:ext uri="{9D8B030D-6E8A-4147-A177-3AD203B41FA5}">
                      <a16:colId xmlns:a16="http://schemas.microsoft.com/office/drawing/2014/main" val="2671378927"/>
                    </a:ext>
                  </a:extLst>
                </a:gridCol>
                <a:gridCol w="2705100">
                  <a:extLst>
                    <a:ext uri="{9D8B030D-6E8A-4147-A177-3AD203B41FA5}">
                      <a16:colId xmlns:a16="http://schemas.microsoft.com/office/drawing/2014/main" val="1278955103"/>
                    </a:ext>
                  </a:extLst>
                </a:gridCol>
                <a:gridCol w="2705100">
                  <a:extLst>
                    <a:ext uri="{9D8B030D-6E8A-4147-A177-3AD203B41FA5}">
                      <a16:colId xmlns:a16="http://schemas.microsoft.com/office/drawing/2014/main" val="930223582"/>
                    </a:ext>
                  </a:extLst>
                </a:gridCol>
              </a:tblGrid>
              <a:tr h="69040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63701531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ü"/>
                        <a:tabLst/>
                        <a:defRPr/>
                      </a:pPr>
                      <a:endParaRPr lang="en-US" sz="1300" b="0" kern="1200" noProof="1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1400" kern="1200" noProof="1">
                          <a:solidFill>
                            <a:schemeClr val="bg1"/>
                          </a:solidFill>
                        </a:rPr>
                        <a:t> </a:t>
                      </a: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endParaRPr lang="en-US" sz="1300" b="0" kern="1200" noProof="1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1400" kern="1200" noProof="1">
                          <a:solidFill>
                            <a:schemeClr val="bg1"/>
                          </a:solidFill>
                        </a:rPr>
                        <a:t> </a:t>
                      </a: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7406439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354859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1614057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8305350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2287511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1675445"/>
                  </a:ext>
                </a:extLst>
              </a:tr>
            </a:tbl>
          </a:graphicData>
        </a:graphic>
      </p:graphicFrame>
      <p:sp>
        <p:nvSpPr>
          <p:cNvPr id="14" name="Espaço Reservado para Texto 6">
            <a:extLst>
              <a:ext uri="{FF2B5EF4-FFF2-40B4-BE49-F238E27FC236}">
                <a16:creationId xmlns:a16="http://schemas.microsoft.com/office/drawing/2014/main" id="{99FEAC3E-A7D4-41A2-88C3-CD5EC824644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200" y="3181350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15" name="Espaço Reservado para Texto 6">
            <a:extLst>
              <a:ext uri="{FF2B5EF4-FFF2-40B4-BE49-F238E27FC236}">
                <a16:creationId xmlns:a16="http://schemas.microsoft.com/office/drawing/2014/main" id="{15CE022B-ED8C-48BB-A9AF-6D76470C89B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38200" y="2571750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E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16" name="Espaço Reservado para Texto 6">
            <a:extLst>
              <a:ext uri="{FF2B5EF4-FFF2-40B4-BE49-F238E27FC236}">
                <a16:creationId xmlns:a16="http://schemas.microsoft.com/office/drawing/2014/main" id="{A64F5BE9-B6D5-41E8-8E68-87BF89A5E50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581400" y="2571750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E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27" name="Espaço Reservado para Texto 6">
            <a:extLst>
              <a:ext uri="{FF2B5EF4-FFF2-40B4-BE49-F238E27FC236}">
                <a16:creationId xmlns:a16="http://schemas.microsoft.com/office/drawing/2014/main" id="{992CA6D0-6FAA-495A-A1FD-3BA48939DC0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48400" y="2571750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E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28" name="Espaço Reservado para Texto 6">
            <a:extLst>
              <a:ext uri="{FF2B5EF4-FFF2-40B4-BE49-F238E27FC236}">
                <a16:creationId xmlns:a16="http://schemas.microsoft.com/office/drawing/2014/main" id="{64A5E699-9A38-45E1-A055-817116BE0B7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963023" y="2571750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E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29" name="Espaço Reservado para Texto 6">
            <a:extLst>
              <a:ext uri="{FF2B5EF4-FFF2-40B4-BE49-F238E27FC236}">
                <a16:creationId xmlns:a16="http://schemas.microsoft.com/office/drawing/2014/main" id="{B8021FE5-DC82-4D57-A7A2-6118CBE12AF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38200" y="3683176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0" name="Espaço Reservado para Texto 6">
            <a:extLst>
              <a:ext uri="{FF2B5EF4-FFF2-40B4-BE49-F238E27FC236}">
                <a16:creationId xmlns:a16="http://schemas.microsoft.com/office/drawing/2014/main" id="{8514948C-C28A-4F2C-B741-69C527D6CD5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38199" y="4164024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1" name="Espaço Reservado para Texto 6">
            <a:extLst>
              <a:ext uri="{FF2B5EF4-FFF2-40B4-BE49-F238E27FC236}">
                <a16:creationId xmlns:a16="http://schemas.microsoft.com/office/drawing/2014/main" id="{6A450E6B-6F38-427E-85AC-E67F36D14B1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38198" y="4613945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2" name="Espaço Reservado para Texto 6">
            <a:extLst>
              <a:ext uri="{FF2B5EF4-FFF2-40B4-BE49-F238E27FC236}">
                <a16:creationId xmlns:a16="http://schemas.microsoft.com/office/drawing/2014/main" id="{C167166C-5FDD-45E0-BCCB-33DD4E6206C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8197" y="5078101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3" name="Espaço Reservado para Texto 6">
            <a:extLst>
              <a:ext uri="{FF2B5EF4-FFF2-40B4-BE49-F238E27FC236}">
                <a16:creationId xmlns:a16="http://schemas.microsoft.com/office/drawing/2014/main" id="{2FA33660-A0B4-49EE-9783-AC2634F21F4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38196" y="5558949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4" name="Espaço Reservado para Texto 6">
            <a:extLst>
              <a:ext uri="{FF2B5EF4-FFF2-40B4-BE49-F238E27FC236}">
                <a16:creationId xmlns:a16="http://schemas.microsoft.com/office/drawing/2014/main" id="{0F8BEB29-133E-4B87-912C-CD4244F2BD7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248400" y="3181350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5" name="Espaço Reservado para Texto 6">
            <a:extLst>
              <a:ext uri="{FF2B5EF4-FFF2-40B4-BE49-F238E27FC236}">
                <a16:creationId xmlns:a16="http://schemas.microsoft.com/office/drawing/2014/main" id="{2D41EEB6-DD81-498D-806C-F912E59C493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248400" y="3683176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6" name="Espaço Reservado para Texto 6">
            <a:extLst>
              <a:ext uri="{FF2B5EF4-FFF2-40B4-BE49-F238E27FC236}">
                <a16:creationId xmlns:a16="http://schemas.microsoft.com/office/drawing/2014/main" id="{092C040B-669B-4695-87B8-8F34194D224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248399" y="4164024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7" name="Espaço Reservado para Texto 6">
            <a:extLst>
              <a:ext uri="{FF2B5EF4-FFF2-40B4-BE49-F238E27FC236}">
                <a16:creationId xmlns:a16="http://schemas.microsoft.com/office/drawing/2014/main" id="{C1D1F753-257D-4DA5-94F2-E64D85C738DE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248398" y="4613945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8" name="Espaço Reservado para Texto 6">
            <a:extLst>
              <a:ext uri="{FF2B5EF4-FFF2-40B4-BE49-F238E27FC236}">
                <a16:creationId xmlns:a16="http://schemas.microsoft.com/office/drawing/2014/main" id="{8FC8B657-FCD7-4234-8913-F42B7B91E38F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248397" y="5078101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9" name="Espaço Reservado para Texto 6">
            <a:extLst>
              <a:ext uri="{FF2B5EF4-FFF2-40B4-BE49-F238E27FC236}">
                <a16:creationId xmlns:a16="http://schemas.microsoft.com/office/drawing/2014/main" id="{84D62824-44DC-4815-937C-E6A2D88ADA3C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248396" y="5558949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0" name="Espaço Reservado para Texto 6">
            <a:extLst>
              <a:ext uri="{FF2B5EF4-FFF2-40B4-BE49-F238E27FC236}">
                <a16:creationId xmlns:a16="http://schemas.microsoft.com/office/drawing/2014/main" id="{60D40CB4-4305-4A4A-9136-7E76278EC1D6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581397" y="3181350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1" name="Espaço Reservado para Texto 6">
            <a:extLst>
              <a:ext uri="{FF2B5EF4-FFF2-40B4-BE49-F238E27FC236}">
                <a16:creationId xmlns:a16="http://schemas.microsoft.com/office/drawing/2014/main" id="{4F9369CE-31EB-46A5-B1F1-E9ACAA7F784F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3581397" y="3683176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2" name="Espaço Reservado para Texto 6">
            <a:extLst>
              <a:ext uri="{FF2B5EF4-FFF2-40B4-BE49-F238E27FC236}">
                <a16:creationId xmlns:a16="http://schemas.microsoft.com/office/drawing/2014/main" id="{0571474D-23FC-4565-BFAF-5179CCA51BE4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3581396" y="4164024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3" name="Espaço Reservado para Texto 6">
            <a:extLst>
              <a:ext uri="{FF2B5EF4-FFF2-40B4-BE49-F238E27FC236}">
                <a16:creationId xmlns:a16="http://schemas.microsoft.com/office/drawing/2014/main" id="{64EA8057-32A5-4D2F-8740-1645C1E9F1D9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81395" y="4613945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4" name="Espaço Reservado para Texto 6">
            <a:extLst>
              <a:ext uri="{FF2B5EF4-FFF2-40B4-BE49-F238E27FC236}">
                <a16:creationId xmlns:a16="http://schemas.microsoft.com/office/drawing/2014/main" id="{EF38A363-6F20-4F8F-AF5C-9BD211F4657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3581394" y="5078101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5" name="Espaço Reservado para Texto 6">
            <a:extLst>
              <a:ext uri="{FF2B5EF4-FFF2-40B4-BE49-F238E27FC236}">
                <a16:creationId xmlns:a16="http://schemas.microsoft.com/office/drawing/2014/main" id="{D66E3804-0C87-4C3A-9EA7-B0758DA8752D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3581393" y="5558949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6" name="Espaço Reservado para Texto 6">
            <a:extLst>
              <a:ext uri="{FF2B5EF4-FFF2-40B4-BE49-F238E27FC236}">
                <a16:creationId xmlns:a16="http://schemas.microsoft.com/office/drawing/2014/main" id="{74FEAFE9-6ABF-455C-975D-4ADB8089EFF7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953502" y="3181350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7" name="Espaço Reservado para Texto 6">
            <a:extLst>
              <a:ext uri="{FF2B5EF4-FFF2-40B4-BE49-F238E27FC236}">
                <a16:creationId xmlns:a16="http://schemas.microsoft.com/office/drawing/2014/main" id="{056AF92E-3091-42F5-95A7-33F81E86AE4F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953502" y="3683176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8" name="Espaço Reservado para Texto 6">
            <a:extLst>
              <a:ext uri="{FF2B5EF4-FFF2-40B4-BE49-F238E27FC236}">
                <a16:creationId xmlns:a16="http://schemas.microsoft.com/office/drawing/2014/main" id="{62B816D8-5456-490B-BDAB-6B5194684AD5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953501" y="4164024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9" name="Espaço Reservado para Texto 6">
            <a:extLst>
              <a:ext uri="{FF2B5EF4-FFF2-40B4-BE49-F238E27FC236}">
                <a16:creationId xmlns:a16="http://schemas.microsoft.com/office/drawing/2014/main" id="{E1D33B06-272C-41E4-ADAA-47344E0473AC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953500" y="4613945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50" name="Espaço Reservado para Texto 6">
            <a:extLst>
              <a:ext uri="{FF2B5EF4-FFF2-40B4-BE49-F238E27FC236}">
                <a16:creationId xmlns:a16="http://schemas.microsoft.com/office/drawing/2014/main" id="{F12CF373-47D7-4390-B345-9DFFE9C77419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953499" y="5078101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51" name="Espaço Reservado para Texto 6">
            <a:extLst>
              <a:ext uri="{FF2B5EF4-FFF2-40B4-BE49-F238E27FC236}">
                <a16:creationId xmlns:a16="http://schemas.microsoft.com/office/drawing/2014/main" id="{DB1494C7-A818-4579-92A3-19226E2F6FC3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953498" y="5558949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52" name="Espaço Reservado para Texto 6">
            <a:extLst>
              <a:ext uri="{FF2B5EF4-FFF2-40B4-BE49-F238E27FC236}">
                <a16:creationId xmlns:a16="http://schemas.microsoft.com/office/drawing/2014/main" id="{D67287F2-222A-4CE2-B890-D4B2E877DBF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85800" y="1724236"/>
            <a:ext cx="8811126" cy="44163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4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 err="1"/>
              <a:t>Lorem</a:t>
            </a:r>
            <a:r>
              <a:rPr lang="pt-BR"/>
              <a:t> ipsum </a:t>
            </a:r>
            <a:r>
              <a:rPr lang="pt-BR" err="1"/>
              <a:t>dolor</a:t>
            </a:r>
            <a:r>
              <a:rPr lang="pt-BR"/>
              <a:t> </a:t>
            </a:r>
            <a:r>
              <a:rPr lang="pt-BR" err="1"/>
              <a:t>sit</a:t>
            </a:r>
            <a:r>
              <a:rPr lang="pt-BR"/>
              <a:t> </a:t>
            </a:r>
            <a:r>
              <a:rPr lang="pt-BR" err="1"/>
              <a:t>amet</a:t>
            </a:r>
            <a:r>
              <a:rPr lang="pt-BR"/>
              <a:t>, </a:t>
            </a:r>
            <a:r>
              <a:rPr lang="pt-BR" err="1"/>
              <a:t>consectetur</a:t>
            </a:r>
            <a:r>
              <a:rPr lang="pt-BR"/>
              <a:t> </a:t>
            </a:r>
            <a:r>
              <a:rPr lang="pt-BR" err="1"/>
              <a:t>adipiscing</a:t>
            </a:r>
            <a:r>
              <a:rPr lang="pt-BR"/>
              <a:t> </a:t>
            </a:r>
            <a:r>
              <a:rPr lang="pt-BR" err="1"/>
              <a:t>elit</a:t>
            </a:r>
            <a:r>
              <a:rPr lang="pt-BR"/>
              <a:t>.</a:t>
            </a:r>
          </a:p>
        </p:txBody>
      </p:sp>
      <p:sp>
        <p:nvSpPr>
          <p:cNvPr id="3" name="Espaço Reservado para Texto 8">
            <a:extLst>
              <a:ext uri="{FF2B5EF4-FFF2-40B4-BE49-F238E27FC236}">
                <a16:creationId xmlns:a16="http://schemas.microsoft.com/office/drawing/2014/main" id="{F12205A0-138D-4C93-289B-422492AB4D6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237076" y="6474975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23625542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nas 3x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Espaço Reservado para Texto 6">
            <a:extLst>
              <a:ext uri="{FF2B5EF4-FFF2-40B4-BE49-F238E27FC236}">
                <a16:creationId xmlns:a16="http://schemas.microsoft.com/office/drawing/2014/main" id="{9071BC58-3AA8-4DE6-9948-579D6BCBC5E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62000" y="734411"/>
            <a:ext cx="3419475" cy="66308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5400" b="0">
                <a:solidFill>
                  <a:schemeClr val="bg1"/>
                </a:solidFill>
                <a:latin typeface="Mulish Black" pitchFamily="2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err="1"/>
              <a:t>Título</a:t>
            </a:r>
            <a:endParaRPr lang="pt-BR"/>
          </a:p>
        </p:txBody>
      </p:sp>
      <p:sp>
        <p:nvSpPr>
          <p:cNvPr id="54" name="Espaço Reservado para Texto 6">
            <a:extLst>
              <a:ext uri="{FF2B5EF4-FFF2-40B4-BE49-F238E27FC236}">
                <a16:creationId xmlns:a16="http://schemas.microsoft.com/office/drawing/2014/main" id="{FFD8A70B-5964-4A17-BCD9-D187DD1307A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61999" y="1587349"/>
            <a:ext cx="8494295" cy="44163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4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 err="1"/>
              <a:t>Lorem</a:t>
            </a:r>
            <a:r>
              <a:rPr lang="pt-BR"/>
              <a:t> ipsum </a:t>
            </a:r>
            <a:r>
              <a:rPr lang="pt-BR" err="1"/>
              <a:t>dolor</a:t>
            </a:r>
            <a:r>
              <a:rPr lang="pt-BR"/>
              <a:t> </a:t>
            </a:r>
            <a:r>
              <a:rPr lang="pt-BR" err="1"/>
              <a:t>sit</a:t>
            </a:r>
            <a:r>
              <a:rPr lang="pt-BR"/>
              <a:t> </a:t>
            </a:r>
            <a:r>
              <a:rPr lang="pt-BR" err="1"/>
              <a:t>amet</a:t>
            </a:r>
            <a:r>
              <a:rPr lang="pt-BR"/>
              <a:t>, </a:t>
            </a:r>
            <a:r>
              <a:rPr lang="pt-BR" err="1"/>
              <a:t>consectetur</a:t>
            </a:r>
            <a:r>
              <a:rPr lang="pt-BR"/>
              <a:t> </a:t>
            </a:r>
            <a:r>
              <a:rPr lang="pt-BR" err="1"/>
              <a:t>adipiscing</a:t>
            </a:r>
            <a:r>
              <a:rPr lang="pt-BR"/>
              <a:t> </a:t>
            </a:r>
            <a:r>
              <a:rPr lang="pt-BR" err="1"/>
              <a:t>elit</a:t>
            </a:r>
            <a:r>
              <a:rPr lang="pt-BR"/>
              <a:t>.</a:t>
            </a:r>
          </a:p>
        </p:txBody>
      </p:sp>
      <p:graphicFrame>
        <p:nvGraphicFramePr>
          <p:cNvPr id="55" name="Table 7">
            <a:extLst>
              <a:ext uri="{FF2B5EF4-FFF2-40B4-BE49-F238E27FC236}">
                <a16:creationId xmlns:a16="http://schemas.microsoft.com/office/drawing/2014/main" id="{0EAD13C6-159A-4D95-85F3-A5F5BD1B9A19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702409260"/>
              </p:ext>
            </p:extLst>
          </p:nvPr>
        </p:nvGraphicFramePr>
        <p:xfrm>
          <a:off x="762000" y="2238375"/>
          <a:ext cx="10668000" cy="3744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556000">
                  <a:extLst>
                    <a:ext uri="{9D8B030D-6E8A-4147-A177-3AD203B41FA5}">
                      <a16:colId xmlns:a16="http://schemas.microsoft.com/office/drawing/2014/main" val="3153919375"/>
                    </a:ext>
                  </a:extLst>
                </a:gridCol>
                <a:gridCol w="3556000">
                  <a:extLst>
                    <a:ext uri="{9D8B030D-6E8A-4147-A177-3AD203B41FA5}">
                      <a16:colId xmlns:a16="http://schemas.microsoft.com/office/drawing/2014/main" val="2671378927"/>
                    </a:ext>
                  </a:extLst>
                </a:gridCol>
                <a:gridCol w="3556000">
                  <a:extLst>
                    <a:ext uri="{9D8B030D-6E8A-4147-A177-3AD203B41FA5}">
                      <a16:colId xmlns:a16="http://schemas.microsoft.com/office/drawing/2014/main" val="2999682974"/>
                    </a:ext>
                  </a:extLst>
                </a:gridCol>
              </a:tblGrid>
              <a:tr h="936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63701531"/>
                  </a:ext>
                </a:extLst>
              </a:tr>
              <a:tr h="936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28120537"/>
                  </a:ext>
                </a:extLst>
              </a:tr>
              <a:tr h="936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62411862"/>
                  </a:ext>
                </a:extLst>
              </a:tr>
              <a:tr h="936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97006465"/>
                  </a:ext>
                </a:extLst>
              </a:tr>
            </a:tbl>
          </a:graphicData>
        </a:graphic>
      </p:graphicFrame>
      <p:sp>
        <p:nvSpPr>
          <p:cNvPr id="56" name="Espaço Reservado para Texto 6">
            <a:extLst>
              <a:ext uri="{FF2B5EF4-FFF2-40B4-BE49-F238E27FC236}">
                <a16:creationId xmlns:a16="http://schemas.microsoft.com/office/drawing/2014/main" id="{D521DD1D-A88E-4875-A631-43B0574359E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95801" y="2368479"/>
            <a:ext cx="3200398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endParaRPr lang="pt-BR"/>
          </a:p>
        </p:txBody>
      </p:sp>
      <p:sp>
        <p:nvSpPr>
          <p:cNvPr id="57" name="Espaço Reservado para Texto 6">
            <a:extLst>
              <a:ext uri="{FF2B5EF4-FFF2-40B4-BE49-F238E27FC236}">
                <a16:creationId xmlns:a16="http://schemas.microsoft.com/office/drawing/2014/main" id="{552C0434-7A9C-4BF8-A74B-01C1CBFED54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90600" y="2500409"/>
            <a:ext cx="3048000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rgbClr val="FFC000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</a:t>
            </a:r>
            <a:endParaRPr lang="pt-BR"/>
          </a:p>
        </p:txBody>
      </p:sp>
      <p:sp>
        <p:nvSpPr>
          <p:cNvPr id="58" name="Espaço Reservado para Texto 6">
            <a:extLst>
              <a:ext uri="{FF2B5EF4-FFF2-40B4-BE49-F238E27FC236}">
                <a16:creationId xmlns:a16="http://schemas.microsoft.com/office/drawing/2014/main" id="{63484B9E-5CD9-4EC6-AC5D-39B6E6728A7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003509" y="2368478"/>
            <a:ext cx="3200398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endParaRPr lang="pt-BR"/>
          </a:p>
        </p:txBody>
      </p:sp>
      <p:sp>
        <p:nvSpPr>
          <p:cNvPr id="59" name="Espaço Reservado para Texto 6">
            <a:extLst>
              <a:ext uri="{FF2B5EF4-FFF2-40B4-BE49-F238E27FC236}">
                <a16:creationId xmlns:a16="http://schemas.microsoft.com/office/drawing/2014/main" id="{374BAEFB-E4E3-46A6-9BEF-DFCCB248FA4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495801" y="3306304"/>
            <a:ext cx="3200398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endParaRPr lang="pt-BR"/>
          </a:p>
        </p:txBody>
      </p:sp>
      <p:sp>
        <p:nvSpPr>
          <p:cNvPr id="60" name="Espaço Reservado para Texto 6">
            <a:extLst>
              <a:ext uri="{FF2B5EF4-FFF2-40B4-BE49-F238E27FC236}">
                <a16:creationId xmlns:a16="http://schemas.microsoft.com/office/drawing/2014/main" id="{A6CC6704-47F0-461D-83FF-7160006FB41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90600" y="3438234"/>
            <a:ext cx="3048000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0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61" name="Espaço Reservado para Texto 6">
            <a:extLst>
              <a:ext uri="{FF2B5EF4-FFF2-40B4-BE49-F238E27FC236}">
                <a16:creationId xmlns:a16="http://schemas.microsoft.com/office/drawing/2014/main" id="{3DD82D8B-2124-44BC-B927-608EE747E84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003509" y="3306303"/>
            <a:ext cx="3200398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endParaRPr lang="pt-BR"/>
          </a:p>
        </p:txBody>
      </p:sp>
      <p:sp>
        <p:nvSpPr>
          <p:cNvPr id="62" name="Espaço Reservado para Texto 6">
            <a:extLst>
              <a:ext uri="{FF2B5EF4-FFF2-40B4-BE49-F238E27FC236}">
                <a16:creationId xmlns:a16="http://schemas.microsoft.com/office/drawing/2014/main" id="{F32F493E-3867-42E0-8AF0-6771BDECDBA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505326" y="4240478"/>
            <a:ext cx="3200398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endParaRPr lang="pt-BR"/>
          </a:p>
        </p:txBody>
      </p:sp>
      <p:sp>
        <p:nvSpPr>
          <p:cNvPr id="63" name="Espaço Reservado para Texto 6">
            <a:extLst>
              <a:ext uri="{FF2B5EF4-FFF2-40B4-BE49-F238E27FC236}">
                <a16:creationId xmlns:a16="http://schemas.microsoft.com/office/drawing/2014/main" id="{7C00FBC4-E7F5-466B-B8E0-B33138290AD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000125" y="4372408"/>
            <a:ext cx="3048000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0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64" name="Espaço Reservado para Texto 6">
            <a:extLst>
              <a:ext uri="{FF2B5EF4-FFF2-40B4-BE49-F238E27FC236}">
                <a16:creationId xmlns:a16="http://schemas.microsoft.com/office/drawing/2014/main" id="{BD8CDEF1-FDB6-404A-8D3B-DE974CB85F9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013034" y="4240477"/>
            <a:ext cx="3200398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endParaRPr lang="pt-BR"/>
          </a:p>
        </p:txBody>
      </p:sp>
      <p:sp>
        <p:nvSpPr>
          <p:cNvPr id="65" name="Espaço Reservado para Texto 6">
            <a:extLst>
              <a:ext uri="{FF2B5EF4-FFF2-40B4-BE49-F238E27FC236}">
                <a16:creationId xmlns:a16="http://schemas.microsoft.com/office/drawing/2014/main" id="{C8693924-2DD7-4E07-B1B0-0FC3E1514F6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505326" y="5174652"/>
            <a:ext cx="3200398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endParaRPr lang="pt-BR"/>
          </a:p>
        </p:txBody>
      </p:sp>
      <p:sp>
        <p:nvSpPr>
          <p:cNvPr id="66" name="Espaço Reservado para Texto 6">
            <a:extLst>
              <a:ext uri="{FF2B5EF4-FFF2-40B4-BE49-F238E27FC236}">
                <a16:creationId xmlns:a16="http://schemas.microsoft.com/office/drawing/2014/main" id="{92D5415B-42E0-4EE6-A22B-2503015B26EE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00125" y="5306582"/>
            <a:ext cx="3048000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0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67" name="Espaço Reservado para Texto 6">
            <a:extLst>
              <a:ext uri="{FF2B5EF4-FFF2-40B4-BE49-F238E27FC236}">
                <a16:creationId xmlns:a16="http://schemas.microsoft.com/office/drawing/2014/main" id="{F5BBD3E1-6A8D-4B6A-A961-E7D90C97847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013034" y="5174651"/>
            <a:ext cx="3200398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endParaRPr lang="pt-BR"/>
          </a:p>
        </p:txBody>
      </p:sp>
      <p:sp>
        <p:nvSpPr>
          <p:cNvPr id="3" name="Espaço Reservado para Texto 8">
            <a:extLst>
              <a:ext uri="{FF2B5EF4-FFF2-40B4-BE49-F238E27FC236}">
                <a16:creationId xmlns:a16="http://schemas.microsoft.com/office/drawing/2014/main" id="{346F97E6-92BF-E613-1F18-D8C744CC287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237076" y="6474975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40342302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+ Gráfi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Espaço Reservado para Texto 6">
            <a:extLst>
              <a:ext uri="{FF2B5EF4-FFF2-40B4-BE49-F238E27FC236}">
                <a16:creationId xmlns:a16="http://schemas.microsoft.com/office/drawing/2014/main" id="{53B9AC29-F0F3-48B9-8BAF-98A195B6616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62000" y="2401409"/>
            <a:ext cx="4800600" cy="31242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 err="1"/>
              <a:t>Lorem</a:t>
            </a:r>
            <a:r>
              <a:rPr lang="pt-BR"/>
              <a:t> ipsum </a:t>
            </a:r>
            <a:r>
              <a:rPr lang="pt-BR" err="1"/>
              <a:t>dolor</a:t>
            </a:r>
            <a:r>
              <a:rPr lang="pt-BR"/>
              <a:t> </a:t>
            </a:r>
            <a:r>
              <a:rPr lang="pt-BR" err="1"/>
              <a:t>sit</a:t>
            </a:r>
            <a:r>
              <a:rPr lang="pt-BR"/>
              <a:t> </a:t>
            </a:r>
            <a:r>
              <a:rPr lang="pt-BR" err="1"/>
              <a:t>amet</a:t>
            </a:r>
            <a:r>
              <a:rPr lang="pt-BR"/>
              <a:t>, </a:t>
            </a:r>
            <a:r>
              <a:rPr lang="pt-BR" err="1"/>
              <a:t>consectetur</a:t>
            </a:r>
            <a:r>
              <a:rPr lang="pt-BR"/>
              <a:t> </a:t>
            </a:r>
            <a:r>
              <a:rPr lang="pt-BR" err="1"/>
              <a:t>adipiscing</a:t>
            </a:r>
            <a:r>
              <a:rPr lang="pt-BR"/>
              <a:t> </a:t>
            </a:r>
            <a:r>
              <a:rPr lang="pt-BR" err="1"/>
              <a:t>elit</a:t>
            </a:r>
            <a:r>
              <a:rPr lang="pt-BR"/>
              <a:t>, </a:t>
            </a:r>
            <a:r>
              <a:rPr lang="pt-BR" err="1"/>
              <a:t>sed</a:t>
            </a:r>
            <a:r>
              <a:rPr lang="pt-BR"/>
              <a:t> do </a:t>
            </a:r>
            <a:r>
              <a:rPr lang="pt-BR" err="1"/>
              <a:t>eiusmod</a:t>
            </a:r>
            <a:r>
              <a:rPr lang="pt-BR"/>
              <a:t> </a:t>
            </a:r>
            <a:r>
              <a:rPr lang="pt-BR" err="1"/>
              <a:t>tempor</a:t>
            </a:r>
            <a:r>
              <a:rPr lang="pt-BR"/>
              <a:t> </a:t>
            </a:r>
            <a:r>
              <a:rPr lang="pt-BR" err="1"/>
              <a:t>incididunt</a:t>
            </a:r>
            <a:r>
              <a:rPr lang="pt-BR"/>
              <a:t> ut labore et </a:t>
            </a:r>
            <a:r>
              <a:rPr lang="pt-BR" err="1"/>
              <a:t>dolore</a:t>
            </a:r>
            <a:r>
              <a:rPr lang="pt-BR"/>
              <a:t> magna </a:t>
            </a:r>
            <a:r>
              <a:rPr lang="pt-BR" err="1"/>
              <a:t>aliqua</a:t>
            </a:r>
            <a:r>
              <a:rPr lang="pt-BR"/>
              <a:t>. Ut </a:t>
            </a:r>
            <a:r>
              <a:rPr lang="pt-BR" err="1"/>
              <a:t>enim</a:t>
            </a:r>
            <a:r>
              <a:rPr lang="pt-BR"/>
              <a:t> ad </a:t>
            </a:r>
            <a:r>
              <a:rPr lang="pt-BR" err="1"/>
              <a:t>minim</a:t>
            </a:r>
            <a:r>
              <a:rPr lang="pt-BR"/>
              <a:t> </a:t>
            </a:r>
            <a:r>
              <a:rPr lang="pt-BR" err="1"/>
              <a:t>veniam</a:t>
            </a:r>
            <a:r>
              <a:rPr lang="pt-BR"/>
              <a:t>, quis </a:t>
            </a:r>
            <a:r>
              <a:rPr lang="pt-BR" err="1"/>
              <a:t>nostrud</a:t>
            </a:r>
            <a:r>
              <a:rPr lang="pt-BR"/>
              <a:t> </a:t>
            </a:r>
            <a:r>
              <a:rPr lang="pt-BR" err="1"/>
              <a:t>exercitation</a:t>
            </a:r>
            <a:r>
              <a:rPr lang="pt-BR"/>
              <a:t> </a:t>
            </a:r>
            <a:r>
              <a:rPr lang="pt-BR" err="1"/>
              <a:t>ullamco</a:t>
            </a:r>
            <a:r>
              <a:rPr lang="pt-BR"/>
              <a:t> </a:t>
            </a:r>
            <a:r>
              <a:rPr lang="pt-BR" err="1"/>
              <a:t>laboris</a:t>
            </a:r>
            <a:r>
              <a:rPr lang="pt-BR"/>
              <a:t> </a:t>
            </a:r>
            <a:r>
              <a:rPr lang="pt-BR" err="1"/>
              <a:t>nisi</a:t>
            </a:r>
            <a:r>
              <a:rPr lang="pt-BR"/>
              <a:t> ut </a:t>
            </a:r>
            <a:r>
              <a:rPr lang="pt-BR" err="1"/>
              <a:t>aliquip</a:t>
            </a:r>
            <a:r>
              <a:rPr lang="pt-BR"/>
              <a:t> </a:t>
            </a:r>
            <a:r>
              <a:rPr lang="pt-BR" err="1"/>
              <a:t>ex</a:t>
            </a:r>
            <a:r>
              <a:rPr lang="pt-BR"/>
              <a:t> </a:t>
            </a:r>
            <a:r>
              <a:rPr lang="pt-BR" err="1"/>
              <a:t>ea</a:t>
            </a:r>
            <a:r>
              <a:rPr lang="pt-BR"/>
              <a:t> </a:t>
            </a:r>
            <a:r>
              <a:rPr lang="pt-BR" err="1"/>
              <a:t>commodo</a:t>
            </a:r>
            <a:r>
              <a:rPr lang="pt-BR"/>
              <a:t> </a:t>
            </a:r>
            <a:r>
              <a:rPr lang="pt-BR" err="1"/>
              <a:t>consequat</a:t>
            </a:r>
            <a:r>
              <a:rPr lang="pt-BR"/>
              <a:t>. </a:t>
            </a:r>
            <a:r>
              <a:rPr lang="pt-BR" err="1"/>
              <a:t>Duis</a:t>
            </a:r>
            <a:r>
              <a:rPr lang="pt-BR"/>
              <a:t> </a:t>
            </a:r>
            <a:r>
              <a:rPr lang="pt-BR" err="1"/>
              <a:t>aute</a:t>
            </a:r>
            <a:r>
              <a:rPr lang="pt-BR"/>
              <a:t> </a:t>
            </a:r>
            <a:r>
              <a:rPr lang="pt-BR" err="1"/>
              <a:t>irure</a:t>
            </a:r>
            <a:r>
              <a:rPr lang="pt-BR"/>
              <a:t> </a:t>
            </a:r>
            <a:r>
              <a:rPr lang="pt-BR" err="1"/>
              <a:t>dolor</a:t>
            </a:r>
            <a:r>
              <a:rPr lang="pt-BR"/>
              <a:t> in </a:t>
            </a:r>
            <a:r>
              <a:rPr lang="pt-BR" err="1"/>
              <a:t>reprehenderit</a:t>
            </a:r>
            <a:r>
              <a:rPr lang="pt-BR"/>
              <a:t> in </a:t>
            </a:r>
            <a:r>
              <a:rPr lang="pt-BR" err="1"/>
              <a:t>voluptate</a:t>
            </a:r>
            <a:r>
              <a:rPr lang="pt-BR"/>
              <a:t> </a:t>
            </a:r>
            <a:r>
              <a:rPr lang="pt-BR" err="1"/>
              <a:t>velit</a:t>
            </a:r>
            <a:r>
              <a:rPr lang="pt-BR"/>
              <a:t> esse </a:t>
            </a:r>
            <a:r>
              <a:rPr lang="pt-BR" err="1"/>
              <a:t>cillum</a:t>
            </a:r>
            <a:r>
              <a:rPr lang="pt-BR"/>
              <a:t> </a:t>
            </a:r>
            <a:r>
              <a:rPr lang="pt-BR" err="1"/>
              <a:t>dolore</a:t>
            </a:r>
            <a:r>
              <a:rPr lang="pt-BR"/>
              <a:t> eu </a:t>
            </a:r>
            <a:r>
              <a:rPr lang="pt-BR" err="1"/>
              <a:t>fugiat</a:t>
            </a:r>
            <a:r>
              <a:rPr lang="pt-BR"/>
              <a:t> </a:t>
            </a:r>
            <a:r>
              <a:rPr lang="pt-BR" err="1"/>
              <a:t>nulla</a:t>
            </a:r>
            <a:r>
              <a:rPr lang="pt-BR"/>
              <a:t> </a:t>
            </a:r>
            <a:r>
              <a:rPr lang="pt-BR" err="1"/>
              <a:t>pariatur</a:t>
            </a:r>
            <a:r>
              <a:rPr lang="pt-BR"/>
              <a:t>. </a:t>
            </a:r>
            <a:r>
              <a:rPr lang="pt-BR" err="1"/>
              <a:t>Excepteur</a:t>
            </a:r>
            <a:r>
              <a:rPr lang="pt-BR"/>
              <a:t> </a:t>
            </a:r>
            <a:r>
              <a:rPr lang="pt-BR" err="1"/>
              <a:t>sint</a:t>
            </a:r>
            <a:r>
              <a:rPr lang="pt-BR"/>
              <a:t> </a:t>
            </a:r>
            <a:r>
              <a:rPr lang="pt-BR" err="1"/>
              <a:t>occaecat</a:t>
            </a:r>
            <a:r>
              <a:rPr lang="pt-BR"/>
              <a:t> </a:t>
            </a:r>
            <a:r>
              <a:rPr lang="pt-BR" err="1"/>
              <a:t>cupidatat</a:t>
            </a:r>
            <a:r>
              <a:rPr lang="pt-BR"/>
              <a:t> non </a:t>
            </a:r>
            <a:r>
              <a:rPr lang="pt-BR" err="1"/>
              <a:t>proident</a:t>
            </a:r>
            <a:r>
              <a:rPr lang="pt-BR"/>
              <a:t>, sunt in culpa </a:t>
            </a:r>
            <a:r>
              <a:rPr lang="pt-BR" err="1"/>
              <a:t>qui</a:t>
            </a:r>
            <a:r>
              <a:rPr lang="pt-BR"/>
              <a:t> </a:t>
            </a:r>
            <a:r>
              <a:rPr lang="pt-BR" err="1"/>
              <a:t>officia</a:t>
            </a:r>
            <a:r>
              <a:rPr lang="pt-BR"/>
              <a:t> </a:t>
            </a:r>
            <a:r>
              <a:rPr lang="pt-BR" err="1"/>
              <a:t>deserunt</a:t>
            </a:r>
            <a:r>
              <a:rPr lang="pt-BR"/>
              <a:t> </a:t>
            </a:r>
            <a:r>
              <a:rPr lang="pt-BR" err="1"/>
              <a:t>mollit</a:t>
            </a:r>
            <a:r>
              <a:rPr lang="pt-BR"/>
              <a:t> </a:t>
            </a:r>
            <a:r>
              <a:rPr lang="pt-BR" err="1"/>
              <a:t>anim</a:t>
            </a:r>
            <a:r>
              <a:rPr lang="pt-BR"/>
              <a:t> id est </a:t>
            </a:r>
            <a:r>
              <a:rPr lang="pt-BR" err="1"/>
              <a:t>laborum</a:t>
            </a:r>
            <a:r>
              <a:rPr lang="pt-BR"/>
              <a:t>.</a:t>
            </a:r>
          </a:p>
        </p:txBody>
      </p:sp>
      <p:sp>
        <p:nvSpPr>
          <p:cNvPr id="18" name="Espaço Reservado para Texto 6">
            <a:extLst>
              <a:ext uri="{FF2B5EF4-FFF2-40B4-BE49-F238E27FC236}">
                <a16:creationId xmlns:a16="http://schemas.microsoft.com/office/drawing/2014/main" id="{CD6088AA-7759-48B9-853A-F27FF6EF42D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62000" y="1096361"/>
            <a:ext cx="4886325" cy="92293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5400" b="0">
                <a:solidFill>
                  <a:schemeClr val="bg1"/>
                </a:solidFill>
                <a:latin typeface="Mulish Black" pitchFamily="2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err="1"/>
              <a:t>Título</a:t>
            </a:r>
            <a:endParaRPr lang="pt-BR"/>
          </a:p>
        </p:txBody>
      </p:sp>
      <p:sp>
        <p:nvSpPr>
          <p:cNvPr id="3" name="Espaço Reservado para Gráfico 2">
            <a:extLst>
              <a:ext uri="{FF2B5EF4-FFF2-40B4-BE49-F238E27FC236}">
                <a16:creationId xmlns:a16="http://schemas.microsoft.com/office/drawing/2014/main" id="{AE8D496B-E294-4952-BBA3-0DCA38223681}"/>
              </a:ext>
            </a:extLst>
          </p:cNvPr>
          <p:cNvSpPr>
            <a:spLocks noGrp="1"/>
          </p:cNvSpPr>
          <p:nvPr>
            <p:ph type="chart" sz="quarter" idx="24"/>
          </p:nvPr>
        </p:nvSpPr>
        <p:spPr>
          <a:xfrm>
            <a:off x="6276974" y="2134709"/>
            <a:ext cx="5324475" cy="339090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4" name="Espaço Reservado para Texto 8">
            <a:extLst>
              <a:ext uri="{FF2B5EF4-FFF2-40B4-BE49-F238E27FC236}">
                <a16:creationId xmlns:a16="http://schemas.microsoft.com/office/drawing/2014/main" id="{6EBCA2EF-0120-D3F8-8EE7-BE7A7EC60D9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237076" y="6474975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7244128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image" Target="../media/image10.png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image" Target="../media/image9.tiff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slideLayout" Target="../slideLayouts/slideLayout23.xml"/><Relationship Id="rId7" Type="http://schemas.openxmlformats.org/officeDocument/2006/relationships/image" Target="../media/image18.png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7.tiff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24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10.png"/><Relationship Id="rId4" Type="http://schemas.openxmlformats.org/officeDocument/2006/relationships/image" Target="../media/image20.svg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2.png"/><Relationship Id="rId4" Type="http://schemas.openxmlformats.org/officeDocument/2006/relationships/image" Target="../media/image22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3">
            <a:extLst>
              <a:ext uri="{FF2B5EF4-FFF2-40B4-BE49-F238E27FC236}">
                <a16:creationId xmlns:a16="http://schemas.microsoft.com/office/drawing/2014/main" id="{BF8BD95F-3B3F-4F63-8155-5DA44A0849CA}"/>
              </a:ext>
            </a:extLst>
          </p:cNvPr>
          <p:cNvSpPr/>
          <p:nvPr userDrawn="1"/>
        </p:nvSpPr>
        <p:spPr>
          <a:xfrm>
            <a:off x="0" y="-4890"/>
            <a:ext cx="12192000" cy="686289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pic>
        <p:nvPicPr>
          <p:cNvPr id="3" name="Imagem 2" descr="Logotipo, nome da empresa&#10;&#10;Descrição gerada automaticamente">
            <a:extLst>
              <a:ext uri="{FF2B5EF4-FFF2-40B4-BE49-F238E27FC236}">
                <a16:creationId xmlns:a16="http://schemas.microsoft.com/office/drawing/2014/main" id="{46266353-AA33-4787-A06E-38BEEFE48054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073" y="228830"/>
            <a:ext cx="1170887" cy="401243"/>
          </a:xfrm>
          <a:prstGeom prst="rect">
            <a:avLst/>
          </a:prstGeom>
        </p:spPr>
      </p:pic>
      <p:pic>
        <p:nvPicPr>
          <p:cNvPr id="2" name="Google Shape;156;p25">
            <a:extLst>
              <a:ext uri="{FF2B5EF4-FFF2-40B4-BE49-F238E27FC236}">
                <a16:creationId xmlns:a16="http://schemas.microsoft.com/office/drawing/2014/main" id="{08F9FF25-37E2-FAE7-86B4-D6C9FA76DB03}"/>
              </a:ext>
            </a:extLst>
          </p:cNvPr>
          <p:cNvPicPr preferRelativeResize="0"/>
          <p:nvPr userDrawn="1"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1516151" y="266917"/>
            <a:ext cx="365760" cy="36576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158;p25">
            <a:extLst>
              <a:ext uri="{FF2B5EF4-FFF2-40B4-BE49-F238E27FC236}">
                <a16:creationId xmlns:a16="http://schemas.microsoft.com/office/drawing/2014/main" id="{B1F1C8B2-2BD9-12DB-3FE1-8271659C39CB}"/>
              </a:ext>
            </a:extLst>
          </p:cNvPr>
          <p:cNvSpPr/>
          <p:nvPr userDrawn="1"/>
        </p:nvSpPr>
        <p:spPr>
          <a:xfrm>
            <a:off x="11584700" y="6564100"/>
            <a:ext cx="365600" cy="58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533"/>
          </a:p>
        </p:txBody>
      </p:sp>
    </p:spTree>
    <p:extLst>
      <p:ext uri="{BB962C8B-B14F-4D97-AF65-F5344CB8AC3E}">
        <p14:creationId xmlns:p14="http://schemas.microsoft.com/office/powerpoint/2010/main" val="83319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70" r:id="rId2"/>
    <p:sldLayoutId id="2147483769" r:id="rId3"/>
    <p:sldLayoutId id="2147483768" r:id="rId4"/>
    <p:sldLayoutId id="2147483677" r:id="rId5"/>
    <p:sldLayoutId id="2147483672" r:id="rId6"/>
    <p:sldLayoutId id="2147483673" r:id="rId7"/>
    <p:sldLayoutId id="2147483674" r:id="rId8"/>
    <p:sldLayoutId id="2147483675" r:id="rId9"/>
    <p:sldLayoutId id="2147483778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6">
            <a:extLst>
              <a:ext uri="{FF2B5EF4-FFF2-40B4-BE49-F238E27FC236}">
                <a16:creationId xmlns:a16="http://schemas.microsoft.com/office/drawing/2014/main" id="{845616FF-8B24-4340-A592-793C6155925C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315722" y="362658"/>
            <a:ext cx="1037590" cy="147292"/>
          </a:xfrm>
          <a:prstGeom prst="rect">
            <a:avLst/>
          </a:prstGeom>
        </p:spPr>
      </p:pic>
      <p:sp>
        <p:nvSpPr>
          <p:cNvPr id="2" name="Google Shape;134;p23">
            <a:extLst>
              <a:ext uri="{FF2B5EF4-FFF2-40B4-BE49-F238E27FC236}">
                <a16:creationId xmlns:a16="http://schemas.microsoft.com/office/drawing/2014/main" id="{6ACA4C66-B2BE-8DC6-E47B-BBF4E84EA0BC}"/>
              </a:ext>
            </a:extLst>
          </p:cNvPr>
          <p:cNvSpPr/>
          <p:nvPr userDrawn="1"/>
        </p:nvSpPr>
        <p:spPr>
          <a:xfrm>
            <a:off x="11584700" y="6564100"/>
            <a:ext cx="365600" cy="5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533"/>
          </a:p>
        </p:txBody>
      </p:sp>
      <p:pic>
        <p:nvPicPr>
          <p:cNvPr id="3" name="Google Shape;136;p23">
            <a:extLst>
              <a:ext uri="{FF2B5EF4-FFF2-40B4-BE49-F238E27FC236}">
                <a16:creationId xmlns:a16="http://schemas.microsoft.com/office/drawing/2014/main" id="{FD4C5E55-B2A2-139B-2F9E-4E72145C8121}"/>
              </a:ext>
            </a:extLst>
          </p:cNvPr>
          <p:cNvPicPr preferRelativeResize="0"/>
          <p:nvPr userDrawn="1"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1516151" y="266917"/>
            <a:ext cx="365760" cy="3657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17070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774" r:id="rId2"/>
    <p:sldLayoutId id="2147483773" r:id="rId3"/>
    <p:sldLayoutId id="2147483771" r:id="rId4"/>
    <p:sldLayoutId id="2147483780" r:id="rId5"/>
    <p:sldLayoutId id="2147483781" r:id="rId6"/>
    <p:sldLayoutId id="2147483782" r:id="rId7"/>
    <p:sldLayoutId id="2147483783" r:id="rId8"/>
    <p:sldLayoutId id="2147483784" r:id="rId9"/>
    <p:sldLayoutId id="2147483779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2FAF7C2B-4A98-407C-B213-57B08CF2241A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-1" y="0"/>
            <a:ext cx="12193471" cy="6858000"/>
          </a:xfrm>
          <a:prstGeom prst="rect">
            <a:avLst/>
          </a:prstGeom>
        </p:spPr>
      </p:pic>
      <p:pic>
        <p:nvPicPr>
          <p:cNvPr id="6" name="Picture 16">
            <a:extLst>
              <a:ext uri="{FF2B5EF4-FFF2-40B4-BE49-F238E27FC236}">
                <a16:creationId xmlns:a16="http://schemas.microsoft.com/office/drawing/2014/main" id="{3EB986C8-E978-8D03-5630-999B4F7104D9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6646" y="258970"/>
            <a:ext cx="1235610" cy="358867"/>
          </a:xfrm>
          <a:prstGeom prst="rect">
            <a:avLst/>
          </a:prstGeom>
        </p:spPr>
      </p:pic>
      <p:sp>
        <p:nvSpPr>
          <p:cNvPr id="2" name="Google Shape;134;p23">
            <a:extLst>
              <a:ext uri="{FF2B5EF4-FFF2-40B4-BE49-F238E27FC236}">
                <a16:creationId xmlns:a16="http://schemas.microsoft.com/office/drawing/2014/main" id="{6E9255A1-1B46-5491-53DF-0328E394891E}"/>
              </a:ext>
            </a:extLst>
          </p:cNvPr>
          <p:cNvSpPr/>
          <p:nvPr userDrawn="1"/>
        </p:nvSpPr>
        <p:spPr>
          <a:xfrm>
            <a:off x="11584700" y="6564100"/>
            <a:ext cx="365600" cy="5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533"/>
          </a:p>
        </p:txBody>
      </p:sp>
      <p:pic>
        <p:nvPicPr>
          <p:cNvPr id="3" name="Google Shape;136;p23">
            <a:extLst>
              <a:ext uri="{FF2B5EF4-FFF2-40B4-BE49-F238E27FC236}">
                <a16:creationId xmlns:a16="http://schemas.microsoft.com/office/drawing/2014/main" id="{ED84C59E-A942-B8BE-E1EB-D1D412DDD372}"/>
              </a:ext>
            </a:extLst>
          </p:cNvPr>
          <p:cNvPicPr preferRelativeResize="0"/>
          <p:nvPr userDrawn="1"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1516151" y="266917"/>
            <a:ext cx="365760" cy="3657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178316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2" r:id="rId1"/>
    <p:sldLayoutId id="2147483777" r:id="rId2"/>
    <p:sldLayoutId id="2147483662" r:id="rId3"/>
    <p:sldLayoutId id="2147483663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áfico 4">
            <a:extLst>
              <a:ext uri="{FF2B5EF4-FFF2-40B4-BE49-F238E27FC236}">
                <a16:creationId xmlns:a16="http://schemas.microsoft.com/office/drawing/2014/main" id="{71944510-3251-976E-0C09-0F72B1F6EE8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87194" y="2611828"/>
            <a:ext cx="4759963" cy="1631158"/>
          </a:xfrm>
          <a:prstGeom prst="rect">
            <a:avLst/>
          </a:prstGeom>
        </p:spPr>
      </p:pic>
      <p:sp>
        <p:nvSpPr>
          <p:cNvPr id="8" name="Google Shape;137;p23">
            <a:extLst>
              <a:ext uri="{FF2B5EF4-FFF2-40B4-BE49-F238E27FC236}">
                <a16:creationId xmlns:a16="http://schemas.microsoft.com/office/drawing/2014/main" id="{7658BD6A-3C47-E2DD-7F13-1C5134D6DDED}"/>
              </a:ext>
            </a:extLst>
          </p:cNvPr>
          <p:cNvSpPr txBox="1"/>
          <p:nvPr userDrawn="1"/>
        </p:nvSpPr>
        <p:spPr>
          <a:xfrm>
            <a:off x="3315933" y="3787439"/>
            <a:ext cx="5560120" cy="656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 defTabSz="1219170">
              <a:defRPr/>
            </a:pPr>
            <a:r>
              <a:rPr lang="en" sz="2667">
                <a:solidFill>
                  <a:schemeClr val="tx1"/>
                </a:solidFill>
                <a:latin typeface="Mulish ExtraLight" pitchFamily="2" charset="0"/>
                <a:ea typeface="Proxima Nova"/>
                <a:cs typeface="Proxima Nova"/>
                <a:sym typeface="Proxima Nova"/>
              </a:rPr>
              <a:t>AI-Assisted Software Engineering. </a:t>
            </a:r>
            <a:endParaRPr sz="2667">
              <a:solidFill>
                <a:schemeClr val="tx1"/>
              </a:solidFill>
              <a:latin typeface="Mulish ExtraLight" pitchFamily="2" charset="0"/>
            </a:endParaRPr>
          </a:p>
        </p:txBody>
      </p:sp>
      <p:sp>
        <p:nvSpPr>
          <p:cNvPr id="2" name="Google Shape;134;p23">
            <a:extLst>
              <a:ext uri="{FF2B5EF4-FFF2-40B4-BE49-F238E27FC236}">
                <a16:creationId xmlns:a16="http://schemas.microsoft.com/office/drawing/2014/main" id="{A82B6152-07C3-83C2-4B13-40C5D69CF12E}"/>
              </a:ext>
            </a:extLst>
          </p:cNvPr>
          <p:cNvSpPr/>
          <p:nvPr userDrawn="1"/>
        </p:nvSpPr>
        <p:spPr>
          <a:xfrm>
            <a:off x="11584700" y="6564100"/>
            <a:ext cx="365600" cy="5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533"/>
          </a:p>
        </p:txBody>
      </p:sp>
      <p:pic>
        <p:nvPicPr>
          <p:cNvPr id="3" name="Google Shape;136;p23">
            <a:extLst>
              <a:ext uri="{FF2B5EF4-FFF2-40B4-BE49-F238E27FC236}">
                <a16:creationId xmlns:a16="http://schemas.microsoft.com/office/drawing/2014/main" id="{AFE6AD39-3027-332E-A7F1-A0304D283B69}"/>
              </a:ext>
            </a:extLst>
          </p:cNvPr>
          <p:cNvPicPr preferRelativeResize="0"/>
          <p:nvPr userDrawn="1"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516151" y="266917"/>
            <a:ext cx="365760" cy="3657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502763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áfico 11">
            <a:extLst>
              <a:ext uri="{FF2B5EF4-FFF2-40B4-BE49-F238E27FC236}">
                <a16:creationId xmlns:a16="http://schemas.microsoft.com/office/drawing/2014/main" id="{569B7033-9390-A4CF-E615-C5BBA520800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87194" y="2569273"/>
            <a:ext cx="4884144" cy="1673713"/>
          </a:xfrm>
          <a:prstGeom prst="rect">
            <a:avLst/>
          </a:prstGeom>
        </p:spPr>
      </p:pic>
      <p:sp>
        <p:nvSpPr>
          <p:cNvPr id="8" name="Google Shape;137;p23">
            <a:extLst>
              <a:ext uri="{FF2B5EF4-FFF2-40B4-BE49-F238E27FC236}">
                <a16:creationId xmlns:a16="http://schemas.microsoft.com/office/drawing/2014/main" id="{7658BD6A-3C47-E2DD-7F13-1C5134D6DDED}"/>
              </a:ext>
            </a:extLst>
          </p:cNvPr>
          <p:cNvSpPr txBox="1"/>
          <p:nvPr userDrawn="1"/>
        </p:nvSpPr>
        <p:spPr>
          <a:xfrm>
            <a:off x="3315933" y="3787439"/>
            <a:ext cx="5560120" cy="656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 defTabSz="1219170">
              <a:defRPr/>
            </a:pPr>
            <a:r>
              <a:rPr lang="en" sz="2667">
                <a:solidFill>
                  <a:schemeClr val="bg1"/>
                </a:solidFill>
                <a:latin typeface="Mulish ExtraLight" pitchFamily="2" charset="0"/>
                <a:ea typeface="Proxima Nova"/>
                <a:cs typeface="Proxima Nova"/>
                <a:sym typeface="Proxima Nova"/>
              </a:rPr>
              <a:t>AI-Assisted Software Engineering. </a:t>
            </a:r>
            <a:endParaRPr sz="2667">
              <a:solidFill>
                <a:schemeClr val="bg1"/>
              </a:solidFill>
              <a:latin typeface="Mulish ExtraLight" pitchFamily="2" charset="0"/>
            </a:endParaRPr>
          </a:p>
        </p:txBody>
      </p:sp>
      <p:pic>
        <p:nvPicPr>
          <p:cNvPr id="9" name="Google Shape;156;p25">
            <a:extLst>
              <a:ext uri="{FF2B5EF4-FFF2-40B4-BE49-F238E27FC236}">
                <a16:creationId xmlns:a16="http://schemas.microsoft.com/office/drawing/2014/main" id="{1ED0681D-3F96-424D-D2C5-31A8CC6A3BBD}"/>
              </a:ext>
            </a:extLst>
          </p:cNvPr>
          <p:cNvPicPr preferRelativeResize="0"/>
          <p:nvPr userDrawn="1"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516151" y="266917"/>
            <a:ext cx="365760" cy="36576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58;p25">
            <a:extLst>
              <a:ext uri="{FF2B5EF4-FFF2-40B4-BE49-F238E27FC236}">
                <a16:creationId xmlns:a16="http://schemas.microsoft.com/office/drawing/2014/main" id="{51B4C630-61AD-EB7B-0F1D-6A934F7D47B0}"/>
              </a:ext>
            </a:extLst>
          </p:cNvPr>
          <p:cNvSpPr/>
          <p:nvPr userDrawn="1"/>
        </p:nvSpPr>
        <p:spPr>
          <a:xfrm>
            <a:off x="11584700" y="6564100"/>
            <a:ext cx="365600" cy="58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533"/>
          </a:p>
        </p:txBody>
      </p:sp>
    </p:spTree>
    <p:extLst>
      <p:ext uri="{BB962C8B-B14F-4D97-AF65-F5344CB8AC3E}">
        <p14:creationId xmlns:p14="http://schemas.microsoft.com/office/powerpoint/2010/main" val="32081253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6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microsoft.com/office/2018/10/relationships/comments" Target="../comments/modernComment_101_1E7E37B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C445876A-C736-BF18-C3B3-279EBAF582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lIns="91440" tIns="45720" rIns="91440" bIns="45720" anchor="t"/>
          <a:lstStyle/>
          <a:p>
            <a:r>
              <a:rPr lang="pt-BR">
                <a:latin typeface="Mulish Black"/>
                <a:cs typeface="Arial"/>
              </a:rPr>
              <a:t>Linux</a:t>
            </a:r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98EC106-72C3-EE25-BCDF-DF742D65B319}"/>
              </a:ext>
            </a:extLst>
          </p:cNvPr>
          <p:cNvSpPr txBox="1"/>
          <p:nvPr/>
        </p:nvSpPr>
        <p:spPr>
          <a:xfrm>
            <a:off x="483080" y="6032740"/>
            <a:ext cx="364397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dirty="0">
                <a:solidFill>
                  <a:srgbClr val="FFFFFF"/>
                </a:solidFill>
                <a:latin typeface="Mulish regular"/>
                <a:cs typeface="Segoe UI"/>
              </a:rPr>
              <a:t>Ana Maria e Claudio Gabriel</a:t>
            </a:r>
            <a:endParaRPr lang="pt-BR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B3706644-2CF5-0331-E81D-FD09D708C688}"/>
              </a:ext>
            </a:extLst>
          </p:cNvPr>
          <p:cNvSpPr txBox="1"/>
          <p:nvPr/>
        </p:nvSpPr>
        <p:spPr>
          <a:xfrm>
            <a:off x="483079" y="3861758"/>
            <a:ext cx="512984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2400" dirty="0">
                <a:solidFill>
                  <a:srgbClr val="FFFFFF"/>
                </a:solidFill>
                <a:latin typeface="Mulish regular"/>
              </a:rPr>
              <a:t>Atividade Teórica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11252038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3987B72A-EE87-FD84-B8D4-4A613604A637}"/>
              </a:ext>
            </a:extLst>
          </p:cNvPr>
          <p:cNvSpPr txBox="1"/>
          <p:nvPr/>
        </p:nvSpPr>
        <p:spPr>
          <a:xfrm>
            <a:off x="3271085" y="1328486"/>
            <a:ext cx="5827796" cy="22433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A84DD4A9-45E5-86D3-CE16-A18DA28983C8}"/>
              </a:ext>
            </a:extLst>
          </p:cNvPr>
          <p:cNvSpPr txBox="1"/>
          <p:nvPr/>
        </p:nvSpPr>
        <p:spPr>
          <a:xfrm>
            <a:off x="3283618" y="5188618"/>
            <a:ext cx="5777664" cy="12908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2F4F38A6-48A5-F216-266D-0F2B1BBC80E6}"/>
              </a:ext>
            </a:extLst>
          </p:cNvPr>
          <p:cNvSpPr txBox="1"/>
          <p:nvPr/>
        </p:nvSpPr>
        <p:spPr>
          <a:xfrm>
            <a:off x="690080" y="864740"/>
            <a:ext cx="10969078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5400">
                <a:solidFill>
                  <a:schemeClr val="bg1"/>
                </a:solidFill>
                <a:latin typeface="Mulish regular"/>
              </a:rPr>
              <a:t>O que faz o comando </a:t>
            </a:r>
            <a:r>
              <a:rPr lang="pt-BR" sz="5400" err="1">
                <a:solidFill>
                  <a:schemeClr val="bg1"/>
                </a:solidFill>
                <a:latin typeface="Mulish regular"/>
              </a:rPr>
              <a:t>man</a:t>
            </a:r>
            <a:r>
              <a:rPr lang="pt-BR" sz="5400">
                <a:solidFill>
                  <a:schemeClr val="bg1"/>
                </a:solidFill>
                <a:latin typeface="Mulish regular"/>
              </a:rPr>
              <a:t> </a:t>
            </a:r>
            <a:r>
              <a:rPr lang="pt-BR" sz="5400" err="1">
                <a:solidFill>
                  <a:schemeClr val="bg1"/>
                </a:solidFill>
                <a:latin typeface="Mulish regular"/>
              </a:rPr>
              <a:t>ls</a:t>
            </a:r>
            <a:r>
              <a:rPr lang="pt-BR" sz="5400">
                <a:solidFill>
                  <a:schemeClr val="bg1"/>
                </a:solidFill>
                <a:latin typeface="Mulish regular"/>
              </a:rPr>
              <a:t>?</a:t>
            </a:r>
            <a:endParaRPr lang="pt-BR">
              <a:solidFill>
                <a:schemeClr val="bg1"/>
              </a:solidFill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1404B819-31AE-A8C5-7BDC-2837E37A5109}"/>
              </a:ext>
            </a:extLst>
          </p:cNvPr>
          <p:cNvSpPr txBox="1"/>
          <p:nvPr/>
        </p:nvSpPr>
        <p:spPr>
          <a:xfrm>
            <a:off x="3271085" y="4950493"/>
            <a:ext cx="4060657" cy="149141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F8A5ABB-864F-69AF-1491-2D36A785FBE0}"/>
              </a:ext>
            </a:extLst>
          </p:cNvPr>
          <p:cNvSpPr txBox="1"/>
          <p:nvPr/>
        </p:nvSpPr>
        <p:spPr>
          <a:xfrm>
            <a:off x="971076" y="1910397"/>
            <a:ext cx="10418417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indent="342900"/>
            <a:r>
              <a:rPr lang="pt-BR">
                <a:solidFill>
                  <a:schemeClr val="bg1"/>
                </a:solidFill>
                <a:latin typeface="Mulish regular"/>
                <a:cs typeface="Segoe UI"/>
              </a:rPr>
              <a:t> O comando </a:t>
            </a:r>
            <a:r>
              <a:rPr lang="pt-BR" err="1">
                <a:solidFill>
                  <a:schemeClr val="bg1"/>
                </a:solidFill>
                <a:latin typeface="Mulish regular"/>
                <a:cs typeface="Segoe UI"/>
              </a:rPr>
              <a:t>man</a:t>
            </a:r>
            <a:r>
              <a:rPr lang="pt-BR">
                <a:solidFill>
                  <a:schemeClr val="bg1"/>
                </a:solidFill>
                <a:latin typeface="Mulish regular"/>
                <a:cs typeface="Segoe UI"/>
              </a:rPr>
              <a:t>, fornece um manual completo para todos comandos ou utilitários que podem ser executados no Terminal, incluindo o nome, a descrição e as opções. </a:t>
            </a:r>
            <a:endParaRPr lang="pt-BR">
              <a:solidFill>
                <a:schemeClr val="bg1"/>
              </a:solidFill>
              <a:cs typeface="Calibri" panose="020F0502020204030204"/>
            </a:endParaRPr>
          </a:p>
          <a:p>
            <a:r>
              <a:rPr lang="pt-BR">
                <a:solidFill>
                  <a:schemeClr val="bg1"/>
                </a:solidFill>
                <a:latin typeface="Mulish regular"/>
                <a:cs typeface="Segoe UI"/>
              </a:rPr>
              <a:t>      Neste caso, o comando </a:t>
            </a:r>
            <a:r>
              <a:rPr lang="pt-BR" err="1">
                <a:solidFill>
                  <a:schemeClr val="bg1"/>
                </a:solidFill>
                <a:latin typeface="Mulish regular"/>
                <a:cs typeface="Segoe UI"/>
              </a:rPr>
              <a:t>man</a:t>
            </a:r>
            <a:r>
              <a:rPr lang="pt-BR">
                <a:solidFill>
                  <a:schemeClr val="bg1"/>
                </a:solidFill>
                <a:latin typeface="Mulish regular"/>
                <a:cs typeface="Segoe UI"/>
              </a:rPr>
              <a:t> </a:t>
            </a:r>
            <a:r>
              <a:rPr lang="pt-BR" err="1">
                <a:solidFill>
                  <a:schemeClr val="bg1"/>
                </a:solidFill>
                <a:latin typeface="Mulish regular"/>
                <a:cs typeface="Segoe UI"/>
              </a:rPr>
              <a:t>ls</a:t>
            </a:r>
            <a:r>
              <a:rPr lang="pt-BR">
                <a:solidFill>
                  <a:schemeClr val="bg1"/>
                </a:solidFill>
                <a:latin typeface="Mulish regular"/>
                <a:cs typeface="Segoe UI"/>
              </a:rPr>
              <a:t> apresenta o manual do comando </a:t>
            </a:r>
            <a:r>
              <a:rPr lang="pt-BR" err="1">
                <a:solidFill>
                  <a:schemeClr val="bg1"/>
                </a:solidFill>
                <a:latin typeface="Mulish regular"/>
                <a:cs typeface="Segoe UI"/>
              </a:rPr>
              <a:t>ls</a:t>
            </a:r>
            <a:r>
              <a:rPr lang="pt-BR">
                <a:solidFill>
                  <a:schemeClr val="bg1"/>
                </a:solidFill>
                <a:latin typeface="Mulish regular"/>
                <a:cs typeface="Segoe UI"/>
              </a:rPr>
              <a:t>, onde contém o nome do comando, uma sinopse, a descrição e opções do comando com sua explicação. </a:t>
            </a:r>
          </a:p>
        </p:txBody>
      </p:sp>
      <p:pic>
        <p:nvPicPr>
          <p:cNvPr id="7" name="Imagem 6" descr="Texto&#10;&#10;Descrição gerada automaticamente">
            <a:extLst>
              <a:ext uri="{FF2B5EF4-FFF2-40B4-BE49-F238E27FC236}">
                <a16:creationId xmlns:a16="http://schemas.microsoft.com/office/drawing/2014/main" id="{7A4F39F9-F6FD-B46F-FE07-533FC57721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69" b="57966"/>
          <a:stretch/>
        </p:blipFill>
        <p:spPr>
          <a:xfrm>
            <a:off x="1937735" y="3423930"/>
            <a:ext cx="8479771" cy="2658551"/>
          </a:xfrm>
          <a:prstGeom prst="rect">
            <a:avLst/>
          </a:prstGeom>
        </p:spPr>
      </p:pic>
      <p:sp>
        <p:nvSpPr>
          <p:cNvPr id="10" name="Espaço Reservado para Texto 1">
            <a:extLst>
              <a:ext uri="{FF2B5EF4-FFF2-40B4-BE49-F238E27FC236}">
                <a16:creationId xmlns:a16="http://schemas.microsoft.com/office/drawing/2014/main" id="{51850B77-3B02-94C9-30E9-B0AE59329C7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905772" y="6463931"/>
            <a:ext cx="1722933" cy="230625"/>
          </a:xfrm>
        </p:spPr>
        <p:txBody>
          <a:bodyPr lIns="91440" tIns="45720" rIns="91440" bIns="45720" anchor="t"/>
          <a:lstStyle/>
          <a:p>
            <a:r>
              <a:rPr lang="pt-BR" dirty="0">
                <a:latin typeface="Mulish regular"/>
              </a:rPr>
              <a:t>Classificação: Público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11588274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A84DD4A9-45E5-86D3-CE16-A18DA28983C8}"/>
              </a:ext>
            </a:extLst>
          </p:cNvPr>
          <p:cNvSpPr txBox="1"/>
          <p:nvPr/>
        </p:nvSpPr>
        <p:spPr>
          <a:xfrm>
            <a:off x="3283618" y="5188618"/>
            <a:ext cx="5777664" cy="12908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2F4F38A6-48A5-F216-266D-0F2B1BBC80E6}"/>
              </a:ext>
            </a:extLst>
          </p:cNvPr>
          <p:cNvSpPr txBox="1"/>
          <p:nvPr/>
        </p:nvSpPr>
        <p:spPr>
          <a:xfrm>
            <a:off x="507967" y="907039"/>
            <a:ext cx="11344556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5400">
                <a:solidFill>
                  <a:schemeClr val="bg1"/>
                </a:solidFill>
                <a:latin typeface="Mulish regular"/>
                <a:ea typeface="+mn-lt"/>
                <a:cs typeface="+mn-lt"/>
              </a:rPr>
              <a:t>Qual a função do arquivo /</a:t>
            </a:r>
            <a:r>
              <a:rPr lang="pt-BR" sz="5400" err="1">
                <a:solidFill>
                  <a:schemeClr val="bg1"/>
                </a:solidFill>
                <a:latin typeface="Mulish regular"/>
                <a:ea typeface="+mn-lt"/>
                <a:cs typeface="+mn-lt"/>
              </a:rPr>
              <a:t>etc</a:t>
            </a:r>
            <a:r>
              <a:rPr lang="pt-BR" sz="5400">
                <a:solidFill>
                  <a:schemeClr val="bg1"/>
                </a:solidFill>
                <a:latin typeface="Mulish regular"/>
                <a:ea typeface="+mn-lt"/>
                <a:cs typeface="+mn-lt"/>
              </a:rPr>
              <a:t>/</a:t>
            </a:r>
            <a:r>
              <a:rPr lang="pt-BR" sz="5400" err="1">
                <a:solidFill>
                  <a:schemeClr val="bg1"/>
                </a:solidFill>
                <a:latin typeface="Mulish regular"/>
                <a:ea typeface="+mn-lt"/>
                <a:cs typeface="+mn-lt"/>
              </a:rPr>
              <a:t>fstab</a:t>
            </a:r>
            <a:r>
              <a:rPr lang="pt-BR" sz="5400">
                <a:solidFill>
                  <a:schemeClr val="bg1"/>
                </a:solidFill>
                <a:latin typeface="Mulish regular"/>
                <a:ea typeface="+mn-lt"/>
                <a:cs typeface="+mn-lt"/>
              </a:rPr>
              <a:t>?</a:t>
            </a:r>
            <a:r>
              <a:rPr lang="pt-BR" sz="5400">
                <a:latin typeface="Mulish regular"/>
                <a:ea typeface="+mn-lt"/>
                <a:cs typeface="+mn-lt"/>
              </a:rPr>
              <a:t>  </a:t>
            </a:r>
            <a:endParaRPr lang="pt-BR">
              <a:latin typeface="Mulish regular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1404B819-31AE-A8C5-7BDC-2837E37A5109}"/>
              </a:ext>
            </a:extLst>
          </p:cNvPr>
          <p:cNvSpPr txBox="1"/>
          <p:nvPr/>
        </p:nvSpPr>
        <p:spPr>
          <a:xfrm>
            <a:off x="3271085" y="4950493"/>
            <a:ext cx="4060657" cy="149141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C8EA4C63-2210-5DC4-6D17-EABA9673AD0F}"/>
              </a:ext>
            </a:extLst>
          </p:cNvPr>
          <p:cNvSpPr txBox="1"/>
          <p:nvPr/>
        </p:nvSpPr>
        <p:spPr>
          <a:xfrm>
            <a:off x="875853" y="2697193"/>
            <a:ext cx="1008711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indent="457200"/>
            <a:r>
              <a:rPr lang="pt-BR">
                <a:solidFill>
                  <a:schemeClr val="bg1"/>
                </a:solidFill>
                <a:latin typeface="Mulish regular"/>
              </a:rPr>
              <a:t>O arquivo /</a:t>
            </a:r>
            <a:r>
              <a:rPr lang="pt-BR" err="1">
                <a:solidFill>
                  <a:schemeClr val="bg1"/>
                </a:solidFill>
                <a:latin typeface="Mulish regular"/>
              </a:rPr>
              <a:t>etc</a:t>
            </a:r>
            <a:r>
              <a:rPr lang="pt-BR">
                <a:solidFill>
                  <a:schemeClr val="bg1"/>
                </a:solidFill>
                <a:latin typeface="Mulish regular"/>
              </a:rPr>
              <a:t>/</a:t>
            </a:r>
            <a:r>
              <a:rPr lang="pt-BR" err="1">
                <a:solidFill>
                  <a:schemeClr val="bg1"/>
                </a:solidFill>
                <a:latin typeface="Mulish regular"/>
              </a:rPr>
              <a:t>fstab</a:t>
            </a:r>
            <a:r>
              <a:rPr lang="pt-BR">
                <a:solidFill>
                  <a:schemeClr val="bg1"/>
                </a:solidFill>
                <a:latin typeface="Mulish regular"/>
              </a:rPr>
              <a:t> armazena a configuração de quais dispositivos devem ser montados e qual o ponto de montagem de cada um na carga do sistema operacional, mesmo dispositivos locais e remotos.</a:t>
            </a:r>
            <a:r>
              <a:rPr lang="pt-BR">
                <a:solidFill>
                  <a:schemeClr val="bg1"/>
                </a:solidFill>
                <a:latin typeface="Mulish regular"/>
                <a:cs typeface="Arial"/>
              </a:rPr>
              <a:t> </a:t>
            </a:r>
            <a:endParaRPr lang="pt-BR">
              <a:solidFill>
                <a:schemeClr val="bg1"/>
              </a:solidFill>
              <a:latin typeface="Mulish regular"/>
              <a:cs typeface="Calibri" panose="020F0502020204030204"/>
            </a:endParaRPr>
          </a:p>
        </p:txBody>
      </p:sp>
      <p:pic>
        <p:nvPicPr>
          <p:cNvPr id="7" name="Imagem 6" descr="Texto&#10;&#10;Descrição gerada automaticamente">
            <a:extLst>
              <a:ext uri="{FF2B5EF4-FFF2-40B4-BE49-F238E27FC236}">
                <a16:creationId xmlns:a16="http://schemas.microsoft.com/office/drawing/2014/main" id="{141A91F5-D776-78EB-FF1B-6583978DAB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291" t="-2426" r="728" b="59299"/>
          <a:stretch/>
        </p:blipFill>
        <p:spPr>
          <a:xfrm>
            <a:off x="1259457" y="3698307"/>
            <a:ext cx="9846562" cy="2306050"/>
          </a:xfrm>
          <a:prstGeom prst="rect">
            <a:avLst/>
          </a:prstGeom>
        </p:spPr>
      </p:pic>
      <p:sp>
        <p:nvSpPr>
          <p:cNvPr id="9" name="Espaço Reservado para Texto 1">
            <a:extLst>
              <a:ext uri="{FF2B5EF4-FFF2-40B4-BE49-F238E27FC236}">
                <a16:creationId xmlns:a16="http://schemas.microsoft.com/office/drawing/2014/main" id="{428D1219-E88A-6667-0553-D513DC96B53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905772" y="6463931"/>
            <a:ext cx="1722933" cy="230625"/>
          </a:xfrm>
        </p:spPr>
        <p:txBody>
          <a:bodyPr lIns="91440" tIns="45720" rIns="91440" bIns="45720" anchor="t"/>
          <a:lstStyle/>
          <a:p>
            <a:r>
              <a:rPr lang="pt-BR" dirty="0">
                <a:latin typeface="Mulish regular"/>
              </a:rPr>
              <a:t>Classificação: Público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872272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A84DD4A9-45E5-86D3-CE16-A18DA28983C8}"/>
              </a:ext>
            </a:extLst>
          </p:cNvPr>
          <p:cNvSpPr txBox="1"/>
          <p:nvPr/>
        </p:nvSpPr>
        <p:spPr>
          <a:xfrm>
            <a:off x="3283618" y="5188618"/>
            <a:ext cx="5777664" cy="12908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2F4F38A6-48A5-F216-266D-0F2B1BBC80E6}"/>
              </a:ext>
            </a:extLst>
          </p:cNvPr>
          <p:cNvSpPr txBox="1"/>
          <p:nvPr/>
        </p:nvSpPr>
        <p:spPr>
          <a:xfrm>
            <a:off x="734463" y="952253"/>
            <a:ext cx="10702993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5400">
                <a:solidFill>
                  <a:schemeClr val="bg1"/>
                </a:solidFill>
                <a:latin typeface="Mulish regular"/>
                <a:cs typeface="Arial"/>
              </a:rPr>
              <a:t>O que faz o comando </a:t>
            </a:r>
            <a:r>
              <a:rPr lang="pt-BR" sz="5400" err="1">
                <a:solidFill>
                  <a:schemeClr val="bg1"/>
                </a:solidFill>
                <a:latin typeface="Mulish regular"/>
                <a:cs typeface="Arial"/>
              </a:rPr>
              <a:t>ip</a:t>
            </a:r>
            <a:r>
              <a:rPr lang="pt-BR" sz="5400">
                <a:solidFill>
                  <a:schemeClr val="bg1"/>
                </a:solidFill>
                <a:latin typeface="Mulish regular"/>
                <a:cs typeface="Arial"/>
              </a:rPr>
              <a:t> </a:t>
            </a:r>
            <a:r>
              <a:rPr lang="pt-BR" sz="5400" err="1">
                <a:solidFill>
                  <a:schemeClr val="bg1"/>
                </a:solidFill>
                <a:latin typeface="Mulish regular"/>
                <a:cs typeface="Arial"/>
              </a:rPr>
              <a:t>addr</a:t>
            </a:r>
            <a:r>
              <a:rPr lang="pt-BR" sz="5400">
                <a:solidFill>
                  <a:schemeClr val="bg1"/>
                </a:solidFill>
                <a:latin typeface="Mulish regular"/>
                <a:cs typeface="Arial"/>
              </a:rPr>
              <a:t> show? </a:t>
            </a:r>
            <a:endParaRPr lang="pt-BR" sz="5400">
              <a:solidFill>
                <a:schemeClr val="bg1"/>
              </a:solidFill>
              <a:latin typeface="Mulish regular"/>
              <a:cs typeface="Calibri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C019E3CA-0BAA-4B9D-86EC-5304865ED4D3}"/>
              </a:ext>
            </a:extLst>
          </p:cNvPr>
          <p:cNvSpPr txBox="1"/>
          <p:nvPr/>
        </p:nvSpPr>
        <p:spPr>
          <a:xfrm>
            <a:off x="770835" y="2826589"/>
            <a:ext cx="10771808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indent="457200" algn="just"/>
            <a:r>
              <a:rPr lang="pt-BR">
                <a:solidFill>
                  <a:schemeClr val="bg1"/>
                </a:solidFill>
                <a:latin typeface="Mulish regular"/>
                <a:ea typeface="+mn-lt"/>
                <a:cs typeface="Arial"/>
              </a:rPr>
              <a:t>Ao executar o comando </a:t>
            </a:r>
            <a:r>
              <a:rPr lang="pt-BR" err="1">
                <a:solidFill>
                  <a:schemeClr val="bg1"/>
                </a:solidFill>
                <a:latin typeface="Mulish regular"/>
                <a:ea typeface="+mn-lt"/>
                <a:cs typeface="Arial"/>
              </a:rPr>
              <a:t>ip</a:t>
            </a:r>
            <a:r>
              <a:rPr lang="pt-BR">
                <a:solidFill>
                  <a:schemeClr val="bg1"/>
                </a:solidFill>
                <a:latin typeface="Mulish regular"/>
                <a:ea typeface="+mn-lt"/>
                <a:cs typeface="Arial"/>
              </a:rPr>
              <a:t> </a:t>
            </a:r>
            <a:r>
              <a:rPr lang="pt-BR" err="1">
                <a:solidFill>
                  <a:schemeClr val="bg1"/>
                </a:solidFill>
                <a:latin typeface="Mulish regular"/>
                <a:ea typeface="+mn-lt"/>
                <a:cs typeface="Arial"/>
              </a:rPr>
              <a:t>addr</a:t>
            </a:r>
            <a:r>
              <a:rPr lang="pt-BR">
                <a:solidFill>
                  <a:schemeClr val="bg1"/>
                </a:solidFill>
                <a:latin typeface="Mulish regular"/>
                <a:ea typeface="+mn-lt"/>
                <a:cs typeface="Arial"/>
              </a:rPr>
              <a:t> show, é apresentada uma lista das interfaces de rede do sistema, juntamente com informações sobre seus endereços IP, estados, configurações de roteamento, endereços MAC e outras informações relevantes.</a:t>
            </a:r>
            <a:endParaRPr lang="pt-BR">
              <a:solidFill>
                <a:schemeClr val="bg1"/>
              </a:solidFill>
              <a:latin typeface="Mulish regular"/>
            </a:endParaRPr>
          </a:p>
        </p:txBody>
      </p:sp>
      <p:pic>
        <p:nvPicPr>
          <p:cNvPr id="3" name="Imagem 2" descr="Texto&#10;&#10;Descrição gerada automaticamente">
            <a:extLst>
              <a:ext uri="{FF2B5EF4-FFF2-40B4-BE49-F238E27FC236}">
                <a16:creationId xmlns:a16="http://schemas.microsoft.com/office/drawing/2014/main" id="{59C2F16A-1880-2DB9-ECAE-D87C1F7F39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06" r="269" b="39095"/>
          <a:stretch/>
        </p:blipFill>
        <p:spPr>
          <a:xfrm>
            <a:off x="1762664" y="3934209"/>
            <a:ext cx="8671393" cy="2129624"/>
          </a:xfrm>
          <a:prstGeom prst="rect">
            <a:avLst/>
          </a:prstGeom>
        </p:spPr>
      </p:pic>
      <p:sp>
        <p:nvSpPr>
          <p:cNvPr id="7" name="Espaço Reservado para Texto 1">
            <a:extLst>
              <a:ext uri="{FF2B5EF4-FFF2-40B4-BE49-F238E27FC236}">
                <a16:creationId xmlns:a16="http://schemas.microsoft.com/office/drawing/2014/main" id="{E2F881A0-D9C4-52C2-4320-DFAF7B7DEB6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905772" y="6463931"/>
            <a:ext cx="1722933" cy="230625"/>
          </a:xfrm>
        </p:spPr>
        <p:txBody>
          <a:bodyPr lIns="91440" tIns="45720" rIns="91440" bIns="45720" anchor="t"/>
          <a:lstStyle/>
          <a:p>
            <a:r>
              <a:rPr lang="pt-BR" dirty="0">
                <a:latin typeface="Mulish regular"/>
              </a:rPr>
              <a:t>Classificação: Público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16122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A84DD4A9-45E5-86D3-CE16-A18DA28983C8}"/>
              </a:ext>
            </a:extLst>
          </p:cNvPr>
          <p:cNvSpPr txBox="1"/>
          <p:nvPr/>
        </p:nvSpPr>
        <p:spPr>
          <a:xfrm>
            <a:off x="3312373" y="4843561"/>
            <a:ext cx="5777664" cy="12908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2F4F38A6-48A5-F216-266D-0F2B1BBC80E6}"/>
              </a:ext>
            </a:extLst>
          </p:cNvPr>
          <p:cNvSpPr txBox="1"/>
          <p:nvPr/>
        </p:nvSpPr>
        <p:spPr>
          <a:xfrm>
            <a:off x="603816" y="985384"/>
            <a:ext cx="10969078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5400">
                <a:solidFill>
                  <a:schemeClr val="bg1"/>
                </a:solidFill>
                <a:latin typeface="Mulish regular"/>
                <a:cs typeface="Arial"/>
              </a:rPr>
              <a:t>O que faz o comando rpm -</a:t>
            </a:r>
            <a:r>
              <a:rPr lang="pt-BR" sz="5400" err="1">
                <a:solidFill>
                  <a:schemeClr val="bg1"/>
                </a:solidFill>
                <a:latin typeface="Mulish regular"/>
                <a:cs typeface="Arial"/>
              </a:rPr>
              <a:t>qa</a:t>
            </a:r>
            <a:r>
              <a:rPr lang="pt-BR" sz="5400">
                <a:solidFill>
                  <a:schemeClr val="bg1"/>
                </a:solidFill>
                <a:latin typeface="Mulish regular"/>
                <a:cs typeface="Arial"/>
              </a:rPr>
              <a:t>?</a:t>
            </a:r>
            <a:endParaRPr lang="pt-BR">
              <a:solidFill>
                <a:schemeClr val="bg1"/>
              </a:solidFill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79B58D7-00A3-254E-6F8E-92FF5432EEC8}"/>
              </a:ext>
            </a:extLst>
          </p:cNvPr>
          <p:cNvSpPr txBox="1"/>
          <p:nvPr/>
        </p:nvSpPr>
        <p:spPr>
          <a:xfrm>
            <a:off x="1297589" y="2054378"/>
            <a:ext cx="9579112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indent="457200"/>
            <a:r>
              <a:rPr lang="pt-BR">
                <a:solidFill>
                  <a:schemeClr val="bg1"/>
                </a:solidFill>
                <a:latin typeface="Mulish regular"/>
                <a:cs typeface="Segoe UI"/>
              </a:rPr>
              <a:t>O RPM significa </a:t>
            </a:r>
            <a:r>
              <a:rPr lang="pt-BR" err="1">
                <a:solidFill>
                  <a:schemeClr val="bg1"/>
                </a:solidFill>
                <a:latin typeface="Mulish regular"/>
                <a:cs typeface="Segoe UI"/>
              </a:rPr>
              <a:t>Redhat</a:t>
            </a:r>
            <a:r>
              <a:rPr lang="pt-BR">
                <a:solidFill>
                  <a:schemeClr val="bg1"/>
                </a:solidFill>
                <a:latin typeface="Mulish regular"/>
                <a:cs typeface="Segoe UI"/>
              </a:rPr>
              <a:t> </a:t>
            </a:r>
            <a:r>
              <a:rPr lang="pt-BR" err="1">
                <a:solidFill>
                  <a:schemeClr val="bg1"/>
                </a:solidFill>
                <a:latin typeface="Mulish regular"/>
                <a:cs typeface="Segoe UI"/>
              </a:rPr>
              <a:t>Package</a:t>
            </a:r>
            <a:r>
              <a:rPr lang="pt-BR">
                <a:solidFill>
                  <a:schemeClr val="bg1"/>
                </a:solidFill>
                <a:latin typeface="Mulish regular"/>
                <a:cs typeface="Segoe UI"/>
              </a:rPr>
              <a:t> Manager, uma ferramenta de gerenciamento de pacotes para distribuições de Linux baseadas na </a:t>
            </a:r>
            <a:r>
              <a:rPr lang="pt-BR" err="1">
                <a:solidFill>
                  <a:schemeClr val="bg1"/>
                </a:solidFill>
                <a:latin typeface="Mulish regular"/>
                <a:cs typeface="Segoe UI"/>
              </a:rPr>
              <a:t>Red</a:t>
            </a:r>
            <a:r>
              <a:rPr lang="pt-BR">
                <a:solidFill>
                  <a:schemeClr val="bg1"/>
                </a:solidFill>
                <a:latin typeface="Mulish regular"/>
                <a:cs typeface="Segoe UI"/>
              </a:rPr>
              <a:t> </a:t>
            </a:r>
            <a:r>
              <a:rPr lang="pt-BR" err="1">
                <a:solidFill>
                  <a:schemeClr val="bg1"/>
                </a:solidFill>
                <a:latin typeface="Mulish regular"/>
                <a:cs typeface="Segoe UI"/>
              </a:rPr>
              <a:t>Hat</a:t>
            </a:r>
            <a:r>
              <a:rPr lang="pt-BR">
                <a:solidFill>
                  <a:schemeClr val="bg1"/>
                </a:solidFill>
                <a:latin typeface="Mulish regular"/>
                <a:cs typeface="Segoe UI"/>
              </a:rPr>
              <a:t> como </a:t>
            </a:r>
            <a:r>
              <a:rPr lang="pt-BR" err="1">
                <a:solidFill>
                  <a:schemeClr val="bg1"/>
                </a:solidFill>
                <a:latin typeface="Mulish regular"/>
                <a:cs typeface="Segoe UI"/>
              </a:rPr>
              <a:t>CentOS</a:t>
            </a:r>
            <a:r>
              <a:rPr lang="pt-BR">
                <a:solidFill>
                  <a:schemeClr val="bg1"/>
                </a:solidFill>
                <a:latin typeface="Mulish regular"/>
                <a:cs typeface="Segoe UI"/>
              </a:rPr>
              <a:t> e Fedora. </a:t>
            </a:r>
            <a:endParaRPr lang="pt-BR">
              <a:solidFill>
                <a:schemeClr val="bg1"/>
              </a:solidFill>
              <a:cs typeface="Calibri" panose="020F0502020204030204"/>
            </a:endParaRPr>
          </a:p>
          <a:p>
            <a:r>
              <a:rPr lang="pt-BR">
                <a:solidFill>
                  <a:schemeClr val="bg1"/>
                </a:solidFill>
                <a:latin typeface="Mulish regular"/>
                <a:cs typeface="Segoe UI"/>
              </a:rPr>
              <a:t>Se tratando do comando rpm -</a:t>
            </a:r>
            <a:r>
              <a:rPr lang="pt-BR" err="1">
                <a:solidFill>
                  <a:schemeClr val="bg1"/>
                </a:solidFill>
                <a:latin typeface="Mulish regular"/>
                <a:cs typeface="Segoe UI"/>
              </a:rPr>
              <a:t>qa</a:t>
            </a:r>
            <a:r>
              <a:rPr lang="pt-BR">
                <a:solidFill>
                  <a:schemeClr val="bg1"/>
                </a:solidFill>
                <a:latin typeface="Mulish regular"/>
                <a:cs typeface="Segoe UI"/>
              </a:rPr>
              <a:t>, ao executá-lo será apresentado uma lista de todos os pacotes instalados no sistema.</a:t>
            </a:r>
          </a:p>
        </p:txBody>
      </p:sp>
      <p:pic>
        <p:nvPicPr>
          <p:cNvPr id="3" name="Imagem 2" descr="Texto&#10;&#10;Descrição gerada automaticamente">
            <a:extLst>
              <a:ext uri="{FF2B5EF4-FFF2-40B4-BE49-F238E27FC236}">
                <a16:creationId xmlns:a16="http://schemas.microsoft.com/office/drawing/2014/main" id="{BCF9EABF-6AE1-6F03-73EA-B11F5C7B05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58" r="206" b="41096"/>
          <a:stretch/>
        </p:blipFill>
        <p:spPr>
          <a:xfrm>
            <a:off x="1287063" y="3509661"/>
            <a:ext cx="9835298" cy="2622842"/>
          </a:xfrm>
          <a:prstGeom prst="rect">
            <a:avLst/>
          </a:prstGeom>
        </p:spPr>
      </p:pic>
      <p:sp>
        <p:nvSpPr>
          <p:cNvPr id="7" name="Espaço Reservado para Texto 1">
            <a:extLst>
              <a:ext uri="{FF2B5EF4-FFF2-40B4-BE49-F238E27FC236}">
                <a16:creationId xmlns:a16="http://schemas.microsoft.com/office/drawing/2014/main" id="{6A036D47-D473-30BF-CCE4-5525DA0B7E5A}"/>
              </a:ext>
            </a:extLst>
          </p:cNvPr>
          <p:cNvSpPr txBox="1">
            <a:spLocks/>
          </p:cNvSpPr>
          <p:nvPr/>
        </p:nvSpPr>
        <p:spPr>
          <a:xfrm>
            <a:off x="9905772" y="6463931"/>
            <a:ext cx="1722933" cy="230625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bg1"/>
                </a:solidFill>
                <a:latin typeface="Mulish regular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>
                <a:latin typeface="Mulish regular"/>
              </a:rPr>
              <a:t>Classificação: Público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425265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432FC705-2CA6-262F-20C1-280A13040E5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03206" y="2657886"/>
            <a:ext cx="8578257" cy="2940326"/>
          </a:xfrm>
        </p:spPr>
        <p:txBody>
          <a:bodyPr lIns="91440" tIns="45720" rIns="91440" bIns="45720" anchor="t"/>
          <a:lstStyle/>
          <a:p>
            <a:pPr algn="ctr"/>
            <a:r>
              <a:rPr lang="pt-BR" sz="5400" b="0">
                <a:latin typeface="Mulish Black"/>
                <a:cs typeface="Arial"/>
              </a:rPr>
              <a:t>OBRIGADO PELA ATENÇÃO!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567783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1630CA2A-3006-6BB9-B334-A93E6B14229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905772" y="6463931"/>
            <a:ext cx="1722933" cy="230625"/>
          </a:xfrm>
        </p:spPr>
        <p:txBody>
          <a:bodyPr lIns="91440" tIns="45720" rIns="91440" bIns="45720" anchor="t"/>
          <a:lstStyle/>
          <a:p>
            <a:r>
              <a:rPr lang="pt-BR" dirty="0">
                <a:latin typeface="Mulish regular"/>
              </a:rPr>
              <a:t>Classificação: Público</a:t>
            </a:r>
            <a:endParaRPr lang="pt-BR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A84DD4A9-45E5-86D3-CE16-A18DA28983C8}"/>
              </a:ext>
            </a:extLst>
          </p:cNvPr>
          <p:cNvSpPr txBox="1"/>
          <p:nvPr/>
        </p:nvSpPr>
        <p:spPr>
          <a:xfrm>
            <a:off x="3312373" y="4843561"/>
            <a:ext cx="5777664" cy="12908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2F4F38A6-48A5-F216-266D-0F2B1BBC80E6}"/>
              </a:ext>
            </a:extLst>
          </p:cNvPr>
          <p:cNvSpPr txBox="1"/>
          <p:nvPr/>
        </p:nvSpPr>
        <p:spPr>
          <a:xfrm>
            <a:off x="603816" y="985384"/>
            <a:ext cx="10969078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5400">
                <a:solidFill>
                  <a:schemeClr val="bg1"/>
                </a:solidFill>
                <a:latin typeface="Mulish regular"/>
                <a:cs typeface="Arial"/>
              </a:rPr>
              <a:t>Referências Bibliográficas </a:t>
            </a:r>
            <a:endParaRPr lang="pt-BR">
              <a:solidFill>
                <a:schemeClr val="bg1"/>
              </a:solidFill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79B58D7-00A3-254E-6F8E-92FF5432EEC8}"/>
              </a:ext>
            </a:extLst>
          </p:cNvPr>
          <p:cNvSpPr txBox="1"/>
          <p:nvPr/>
        </p:nvSpPr>
        <p:spPr>
          <a:xfrm>
            <a:off x="1297589" y="2054378"/>
            <a:ext cx="9579112" cy="258532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indent="457200"/>
            <a:r>
              <a:rPr lang="pt-BR" dirty="0">
                <a:solidFill>
                  <a:srgbClr val="FFFFFF"/>
                </a:solidFill>
                <a:latin typeface="Mulish regular"/>
                <a:ea typeface="+mn-lt"/>
                <a:cs typeface="+mn-lt"/>
              </a:rPr>
              <a:t>RIBEIRO, </a:t>
            </a:r>
            <a:r>
              <a:rPr lang="pt-BR" err="1">
                <a:solidFill>
                  <a:srgbClr val="FFFFFF"/>
                </a:solidFill>
                <a:latin typeface="Mulish regular"/>
                <a:ea typeface="+mn-lt"/>
                <a:cs typeface="+mn-lt"/>
              </a:rPr>
              <a:t>Uirá</a:t>
            </a:r>
            <a:r>
              <a:rPr lang="pt-BR" dirty="0">
                <a:solidFill>
                  <a:srgbClr val="FFFFFF"/>
                </a:solidFill>
                <a:latin typeface="Mulish regular"/>
                <a:ea typeface="+mn-lt"/>
                <a:cs typeface="+mn-lt"/>
              </a:rPr>
              <a:t>. </a:t>
            </a:r>
            <a:r>
              <a:rPr lang="pt-BR" b="1" dirty="0">
                <a:solidFill>
                  <a:srgbClr val="FFFFFF"/>
                </a:solidFill>
                <a:latin typeface="Mulish regular"/>
                <a:ea typeface="+mn-lt"/>
                <a:cs typeface="+mn-lt"/>
              </a:rPr>
              <a:t>Comando </a:t>
            </a:r>
            <a:r>
              <a:rPr lang="pt-BR" b="1" err="1">
                <a:solidFill>
                  <a:srgbClr val="FFFFFF"/>
                </a:solidFill>
                <a:latin typeface="Mulish regular"/>
                <a:ea typeface="+mn-lt"/>
                <a:cs typeface="+mn-lt"/>
              </a:rPr>
              <a:t>man</a:t>
            </a:r>
            <a:r>
              <a:rPr lang="pt-BR" b="1" dirty="0">
                <a:solidFill>
                  <a:srgbClr val="FFFFFF"/>
                </a:solidFill>
                <a:latin typeface="Mulish regular"/>
                <a:ea typeface="+mn-lt"/>
                <a:cs typeface="+mn-lt"/>
              </a:rPr>
              <a:t> no Linux (manual) [Guia Básico]</a:t>
            </a:r>
            <a:r>
              <a:rPr lang="pt-BR" dirty="0">
                <a:solidFill>
                  <a:srgbClr val="FFFFFF"/>
                </a:solidFill>
                <a:latin typeface="Mulish regular"/>
                <a:ea typeface="+mn-lt"/>
                <a:cs typeface="+mn-lt"/>
              </a:rPr>
              <a:t>. Certificação Linux, s/d. Disponível em: https://www.certificacaolinux.com.br/comando-linux-man/. Acesso em: 25 ago. 2023.</a:t>
            </a:r>
          </a:p>
          <a:p>
            <a:pPr indent="457200"/>
            <a:r>
              <a:rPr lang="pt-BR" dirty="0">
                <a:solidFill>
                  <a:srgbClr val="FFFFFF"/>
                </a:solidFill>
                <a:latin typeface="Mulish regular"/>
                <a:cs typeface="Calibri"/>
              </a:rPr>
              <a:t>RIBEIRO, </a:t>
            </a:r>
            <a:r>
              <a:rPr lang="pt-BR" err="1">
                <a:solidFill>
                  <a:srgbClr val="FFFFFF"/>
                </a:solidFill>
                <a:latin typeface="Mulish regular"/>
                <a:cs typeface="Calibri"/>
              </a:rPr>
              <a:t>Uirá</a:t>
            </a:r>
            <a:r>
              <a:rPr lang="pt-BR" dirty="0">
                <a:solidFill>
                  <a:srgbClr val="FFFFFF"/>
                </a:solidFill>
                <a:latin typeface="Mulish regular"/>
                <a:cs typeface="Calibri"/>
              </a:rPr>
              <a:t>. </a:t>
            </a:r>
            <a:r>
              <a:rPr lang="pt-BR" b="1" dirty="0">
                <a:solidFill>
                  <a:srgbClr val="FFFFFF"/>
                </a:solidFill>
                <a:latin typeface="Mulish regular"/>
                <a:cs typeface="Calibri"/>
              </a:rPr>
              <a:t>Arquivo </a:t>
            </a:r>
            <a:r>
              <a:rPr lang="pt-BR" b="1" err="1">
                <a:solidFill>
                  <a:srgbClr val="FFFFFF"/>
                </a:solidFill>
                <a:latin typeface="Mulish regular"/>
                <a:cs typeface="Calibri"/>
              </a:rPr>
              <a:t>fstab</a:t>
            </a:r>
            <a:r>
              <a:rPr lang="pt-BR" b="1" dirty="0">
                <a:solidFill>
                  <a:srgbClr val="FFFFFF"/>
                </a:solidFill>
                <a:latin typeface="Mulish regular"/>
                <a:cs typeface="Calibri"/>
              </a:rPr>
              <a:t> no Linux (configuração de montagem de discos) [Guia Básico]</a:t>
            </a:r>
            <a:r>
              <a:rPr lang="pt-BR" dirty="0">
                <a:solidFill>
                  <a:srgbClr val="FFFFFF"/>
                </a:solidFill>
                <a:latin typeface="Mulish regular"/>
                <a:cs typeface="Calibri"/>
              </a:rPr>
              <a:t>. Certificação Linux, s/d. Disponível em: </a:t>
            </a:r>
            <a:r>
              <a:rPr lang="pt-BR" dirty="0">
                <a:solidFill>
                  <a:srgbClr val="FFFFFF"/>
                </a:solidFill>
                <a:latin typeface="Mulish regular"/>
                <a:ea typeface="+mn-lt"/>
                <a:cs typeface="+mn-lt"/>
              </a:rPr>
              <a:t>https://www.certificacaolinux.com.br/comando-linux-fstab/</a:t>
            </a:r>
            <a:r>
              <a:rPr lang="pt-BR" dirty="0">
                <a:solidFill>
                  <a:srgbClr val="FFFFFF"/>
                </a:solidFill>
                <a:latin typeface="Mulish regular"/>
                <a:cs typeface="Calibri"/>
              </a:rPr>
              <a:t>. Acesso em: 25 ago. 2023.</a:t>
            </a:r>
          </a:p>
          <a:p>
            <a:pPr indent="457200"/>
            <a:r>
              <a:rPr lang="pt-BR" dirty="0">
                <a:solidFill>
                  <a:srgbClr val="FFFFFF"/>
                </a:solidFill>
                <a:latin typeface="Mulish regular"/>
                <a:ea typeface="+mn-lt"/>
                <a:cs typeface="+mn-lt"/>
              </a:rPr>
              <a:t> JOSHI, </a:t>
            </a:r>
            <a:r>
              <a:rPr lang="pt-BR" dirty="0" err="1">
                <a:solidFill>
                  <a:srgbClr val="FFFFFF"/>
                </a:solidFill>
                <a:latin typeface="Mulish regular"/>
                <a:cs typeface="Calibri"/>
              </a:rPr>
              <a:t>Suraj</a:t>
            </a:r>
            <a:r>
              <a:rPr lang="pt-BR" dirty="0">
                <a:solidFill>
                  <a:srgbClr val="FFFFFF"/>
                </a:solidFill>
                <a:latin typeface="Mulish regular"/>
                <a:cs typeface="Calibri"/>
              </a:rPr>
              <a:t>. </a:t>
            </a:r>
            <a:r>
              <a:rPr lang="pt-BR" b="1" dirty="0">
                <a:solidFill>
                  <a:srgbClr val="FFFFFF"/>
                </a:solidFill>
                <a:latin typeface="Mulish regular"/>
                <a:cs typeface="Calibri"/>
              </a:rPr>
              <a:t>Como instalar pacotes de RPM no </a:t>
            </a:r>
            <a:r>
              <a:rPr lang="pt-BR" b="1" dirty="0" err="1">
                <a:solidFill>
                  <a:srgbClr val="FFFFFF"/>
                </a:solidFill>
                <a:latin typeface="Mulish regular"/>
                <a:cs typeface="Calibri"/>
              </a:rPr>
              <a:t>CentOS</a:t>
            </a:r>
            <a:r>
              <a:rPr lang="pt-BR" b="1" dirty="0">
                <a:solidFill>
                  <a:srgbClr val="FFFFFF"/>
                </a:solidFill>
                <a:latin typeface="Mulish regular"/>
                <a:cs typeface="Calibri"/>
              </a:rPr>
              <a:t>.</a:t>
            </a:r>
            <a:r>
              <a:rPr lang="pt-BR" dirty="0">
                <a:solidFill>
                  <a:srgbClr val="FFFFFF"/>
                </a:solidFill>
                <a:latin typeface="Mulish regular"/>
                <a:cs typeface="Calibri"/>
              </a:rPr>
              <a:t> </a:t>
            </a:r>
            <a:r>
              <a:rPr lang="pt-BR" dirty="0" err="1">
                <a:solidFill>
                  <a:srgbClr val="FFFFFF"/>
                </a:solidFill>
                <a:latin typeface="Mulish regular"/>
                <a:ea typeface="+mn-lt"/>
                <a:cs typeface="+mn-lt"/>
              </a:rPr>
              <a:t>DelftStack</a:t>
            </a:r>
            <a:r>
              <a:rPr lang="pt-BR" dirty="0">
                <a:solidFill>
                  <a:srgbClr val="FFFFFF"/>
                </a:solidFill>
                <a:latin typeface="Mulish regular"/>
                <a:cs typeface="Calibri"/>
              </a:rPr>
              <a:t>, 2022. Disponível em: </a:t>
            </a:r>
            <a:r>
              <a:rPr lang="pt-BR" dirty="0">
                <a:solidFill>
                  <a:srgbClr val="FFFFFF"/>
                </a:solidFill>
                <a:latin typeface="Mulish regular"/>
                <a:ea typeface="+mn-lt"/>
                <a:cs typeface="+mn-lt"/>
              </a:rPr>
              <a:t>https://www.delftstack.com/</a:t>
            </a:r>
            <a:r>
              <a:rPr lang="pt-BR" dirty="0" err="1">
                <a:solidFill>
                  <a:srgbClr val="FFFFFF"/>
                </a:solidFill>
                <a:latin typeface="Mulish regular"/>
                <a:ea typeface="+mn-lt"/>
                <a:cs typeface="+mn-lt"/>
              </a:rPr>
              <a:t>pt</a:t>
            </a:r>
            <a:r>
              <a:rPr lang="pt-BR" dirty="0">
                <a:solidFill>
                  <a:srgbClr val="FFFFFF"/>
                </a:solidFill>
                <a:latin typeface="Mulish regular"/>
                <a:ea typeface="+mn-lt"/>
                <a:cs typeface="+mn-lt"/>
              </a:rPr>
              <a:t>/</a:t>
            </a:r>
            <a:r>
              <a:rPr lang="pt-BR" dirty="0" err="1">
                <a:solidFill>
                  <a:srgbClr val="FFFFFF"/>
                </a:solidFill>
                <a:latin typeface="Mulish regular"/>
                <a:ea typeface="+mn-lt"/>
                <a:cs typeface="+mn-lt"/>
              </a:rPr>
              <a:t>howto</a:t>
            </a:r>
            <a:r>
              <a:rPr lang="pt-BR" dirty="0">
                <a:solidFill>
                  <a:srgbClr val="FFFFFF"/>
                </a:solidFill>
                <a:latin typeface="Mulish regular"/>
                <a:ea typeface="+mn-lt"/>
                <a:cs typeface="+mn-lt"/>
              </a:rPr>
              <a:t>/</a:t>
            </a:r>
            <a:r>
              <a:rPr lang="pt-BR" dirty="0" err="1">
                <a:solidFill>
                  <a:srgbClr val="FFFFFF"/>
                </a:solidFill>
                <a:latin typeface="Mulish regular"/>
                <a:ea typeface="+mn-lt"/>
                <a:cs typeface="+mn-lt"/>
              </a:rPr>
              <a:t>linux</a:t>
            </a:r>
            <a:r>
              <a:rPr lang="pt-BR" dirty="0">
                <a:solidFill>
                  <a:srgbClr val="FFFFFF"/>
                </a:solidFill>
                <a:latin typeface="Mulish regular"/>
                <a:ea typeface="+mn-lt"/>
                <a:cs typeface="+mn-lt"/>
              </a:rPr>
              <a:t>/</a:t>
            </a:r>
            <a:r>
              <a:rPr lang="pt-BR" dirty="0" err="1">
                <a:solidFill>
                  <a:srgbClr val="FFFFFF"/>
                </a:solidFill>
                <a:latin typeface="Mulish regular"/>
                <a:ea typeface="+mn-lt"/>
                <a:cs typeface="+mn-lt"/>
              </a:rPr>
              <a:t>how</a:t>
            </a:r>
            <a:r>
              <a:rPr lang="pt-BR" dirty="0">
                <a:solidFill>
                  <a:srgbClr val="FFFFFF"/>
                </a:solidFill>
                <a:latin typeface="Mulish regular"/>
                <a:ea typeface="+mn-lt"/>
                <a:cs typeface="+mn-lt"/>
              </a:rPr>
              <a:t>-</a:t>
            </a:r>
            <a:r>
              <a:rPr lang="pt-BR" dirty="0" err="1">
                <a:solidFill>
                  <a:srgbClr val="FFFFFF"/>
                </a:solidFill>
                <a:latin typeface="Mulish regular"/>
                <a:ea typeface="+mn-lt"/>
                <a:cs typeface="+mn-lt"/>
              </a:rPr>
              <a:t>to</a:t>
            </a:r>
            <a:r>
              <a:rPr lang="pt-BR" dirty="0">
                <a:solidFill>
                  <a:srgbClr val="FFFFFF"/>
                </a:solidFill>
                <a:latin typeface="Mulish regular"/>
                <a:ea typeface="+mn-lt"/>
                <a:cs typeface="+mn-lt"/>
              </a:rPr>
              <a:t>-</a:t>
            </a:r>
            <a:r>
              <a:rPr lang="pt-BR" dirty="0" err="1">
                <a:solidFill>
                  <a:srgbClr val="FFFFFF"/>
                </a:solidFill>
                <a:latin typeface="Mulish regular"/>
                <a:ea typeface="+mn-lt"/>
                <a:cs typeface="+mn-lt"/>
              </a:rPr>
              <a:t>install</a:t>
            </a:r>
            <a:r>
              <a:rPr lang="pt-BR" dirty="0">
                <a:solidFill>
                  <a:srgbClr val="FFFFFF"/>
                </a:solidFill>
                <a:latin typeface="Mulish regular"/>
                <a:ea typeface="+mn-lt"/>
                <a:cs typeface="+mn-lt"/>
              </a:rPr>
              <a:t>-rpm-</a:t>
            </a:r>
            <a:r>
              <a:rPr lang="pt-BR" dirty="0" err="1">
                <a:solidFill>
                  <a:srgbClr val="FFFFFF"/>
                </a:solidFill>
                <a:latin typeface="Mulish regular"/>
                <a:ea typeface="+mn-lt"/>
                <a:cs typeface="+mn-lt"/>
              </a:rPr>
              <a:t>pacakges</a:t>
            </a:r>
            <a:r>
              <a:rPr lang="pt-BR" dirty="0">
                <a:solidFill>
                  <a:srgbClr val="FFFFFF"/>
                </a:solidFill>
                <a:latin typeface="Mulish regular"/>
                <a:ea typeface="+mn-lt"/>
                <a:cs typeface="+mn-lt"/>
              </a:rPr>
              <a:t>-</a:t>
            </a:r>
            <a:r>
              <a:rPr lang="pt-BR" dirty="0" err="1">
                <a:solidFill>
                  <a:srgbClr val="FFFFFF"/>
                </a:solidFill>
                <a:latin typeface="Mulish regular"/>
                <a:ea typeface="+mn-lt"/>
                <a:cs typeface="+mn-lt"/>
              </a:rPr>
              <a:t>on</a:t>
            </a:r>
            <a:r>
              <a:rPr lang="pt-BR" dirty="0">
                <a:solidFill>
                  <a:srgbClr val="FFFFFF"/>
                </a:solidFill>
                <a:latin typeface="Mulish regular"/>
                <a:ea typeface="+mn-lt"/>
                <a:cs typeface="+mn-lt"/>
              </a:rPr>
              <a:t>-centos/#google_vignette</a:t>
            </a:r>
            <a:r>
              <a:rPr lang="pt-BR" dirty="0">
                <a:solidFill>
                  <a:srgbClr val="FFFFFF"/>
                </a:solidFill>
                <a:latin typeface="Mulish regular"/>
                <a:cs typeface="Calibri"/>
              </a:rPr>
              <a:t>. Acesso em: 25 ago. 2023.</a:t>
            </a:r>
            <a:endParaRPr lang="pt-BR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312767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49007428"/>
      </p:ext>
    </p:extLst>
  </p:cSld>
  <p:clrMapOvr>
    <a:masterClrMapping/>
  </p:clrMapOvr>
</p:sld>
</file>

<file path=ppt/theme/theme1.xml><?xml version="1.0" encoding="utf-8"?>
<a:theme xmlns:a="http://schemas.openxmlformats.org/drawingml/2006/main" name="Fundo Pret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Fundo Branc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Fundo Amarel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Personalizar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Personalizar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7A0474937812434783CD02CCB52B92F7" ma:contentTypeVersion="15" ma:contentTypeDescription="Crie um novo documento." ma:contentTypeScope="" ma:versionID="42bdaac9a66838766b2bdd0638163590">
  <xsd:schema xmlns:xsd="http://www.w3.org/2001/XMLSchema" xmlns:xs="http://www.w3.org/2001/XMLSchema" xmlns:p="http://schemas.microsoft.com/office/2006/metadata/properties" xmlns:ns2="161de648-aa8e-4f5a-94f3-626cc0e37347" xmlns:ns3="47cb4654-e544-459a-b704-52a031708e6d" targetNamespace="http://schemas.microsoft.com/office/2006/metadata/properties" ma:root="true" ma:fieldsID="d4500d34f76f40cb313488edb5646156" ns2:_="" ns3:_="">
    <xsd:import namespace="161de648-aa8e-4f5a-94f3-626cc0e37347"/>
    <xsd:import namespace="47cb4654-e544-459a-b704-52a031708e6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1de648-aa8e-4f5a-94f3-626cc0e3734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7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19" nillable="true" ma:taxonomy="true" ma:internalName="lcf76f155ced4ddcb4097134ff3c332f" ma:taxonomyFieldName="MediaServiceImageTags" ma:displayName="Marcações de imagem" ma:readOnly="false" ma:fieldId="{5cf76f15-5ced-4ddc-b409-7134ff3c332f}" ma:taxonomyMulti="true" ma:sspId="248e3a7b-9035-45c9-bf09-6d7aded31fb1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7cb4654-e544-459a-b704-52a031708e6d" elementFormDefault="qualified">
    <xsd:import namespace="http://schemas.microsoft.com/office/2006/documentManagement/types"/>
    <xsd:import namespace="http://schemas.microsoft.com/office/infopath/2007/PartnerControls"/>
    <xsd:element name="TaxCatchAll" ma:index="20" nillable="true" ma:displayName="Taxonomy Catch All Column" ma:hidden="true" ma:list="{2c98b30a-8d18-40d4-a2e5-8bb1f3d62578}" ma:internalName="TaxCatchAll" ma:showField="CatchAllData" ma:web="47cb4654-e544-459a-b704-52a031708e6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21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2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47cb4654-e544-459a-b704-52a031708e6d" xsi:nil="true"/>
    <lcf76f155ced4ddcb4097134ff3c332f xmlns="161de648-aa8e-4f5a-94f3-626cc0e37347">
      <Terms xmlns="http://schemas.microsoft.com/office/infopath/2007/PartnerControls"/>
    </lcf76f155ced4ddcb4097134ff3c332f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07A7713-E8B2-4726-9DC0-92B01D696B85}">
  <ds:schemaRefs>
    <ds:schemaRef ds:uri="161de648-aa8e-4f5a-94f3-626cc0e37347"/>
    <ds:schemaRef ds:uri="47cb4654-e544-459a-b704-52a031708e6d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2D516A25-E5CA-471E-B6EF-C2DBDDEEB222}">
  <ds:schemaRefs>
    <ds:schemaRef ds:uri="0be8556f-3488-46a8-9fbd-5e4556ec2ce6"/>
    <ds:schemaRef ds:uri="161de648-aa8e-4f5a-94f3-626cc0e37347"/>
    <ds:schemaRef ds:uri="47cb4654-e544-459a-b704-52a031708e6d"/>
    <ds:schemaRef ds:uri="79cd3683-b181-4f97-b52d-b40091b41ff9"/>
    <ds:schemaRef ds:uri="8c0b21ae-13e9-4ebc-ac55-a8d2bfb25152"/>
    <ds:schemaRef ds:uri="a9b390a2-1060-490a-8fce-d2018f464386"/>
    <ds:schemaRef ds:uri="b9449fc4-1d11-4c1f-be87-df435b5f566a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957F5C13-CF3E-471F-9239-BDA7870CD05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8</Slides>
  <Notes>1</Notes>
  <HiddenSlides>0</HiddenSlides>
  <ScaleCrop>false</ScaleCrop>
  <HeadingPairs>
    <vt:vector size="4" baseType="variant">
      <vt:variant>
        <vt:lpstr>Tema</vt:lpstr>
      </vt:variant>
      <vt:variant>
        <vt:i4>5</vt:i4>
      </vt:variant>
      <vt:variant>
        <vt:lpstr>Títulos de slides</vt:lpstr>
      </vt:variant>
      <vt:variant>
        <vt:i4>8</vt:i4>
      </vt:variant>
    </vt:vector>
  </HeadingPairs>
  <TitlesOfParts>
    <vt:vector size="13" baseType="lpstr">
      <vt:lpstr>Fundo Preto</vt:lpstr>
      <vt:lpstr>Fundo Branco</vt:lpstr>
      <vt:lpstr>Fundo Amarelo</vt:lpstr>
      <vt:lpstr>1_Personalizar design</vt:lpstr>
      <vt:lpstr>Personalizar design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Bruna Costa Leite</dc:creator>
  <cp:revision>63</cp:revision>
  <dcterms:created xsi:type="dcterms:W3CDTF">2021-09-03T17:11:19Z</dcterms:created>
  <dcterms:modified xsi:type="dcterms:W3CDTF">2023-09-04T17:59:01Z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0x0101007A0474937812434783CD02CCB52B92F7</vt:lpwstr>
  </property>
  <property fmtid="{D5CDD505-2E9C-101B-9397-08002B2CF9AE}" pid="3" name="MSIP_Label_dcbcefa9-77bd-43cf-a0ff-5e7ba098b1f9_Enabled">
    <vt:lpwstr>True</vt:lpwstr>
  </property>
  <property fmtid="{D5CDD505-2E9C-101B-9397-08002B2CF9AE}" pid="4" name="MSIP_Label_dcbcefa9-77bd-43cf-a0ff-5e7ba098b1f9_SiteId">
    <vt:lpwstr>d0df3d96-c065-41c3-8c0b-5dcaa460ec33</vt:lpwstr>
  </property>
  <property fmtid="{D5CDD505-2E9C-101B-9397-08002B2CF9AE}" pid="5" name="MSIP_Label_dcbcefa9-77bd-43cf-a0ff-5e7ba098b1f9_Owner">
    <vt:lpwstr>gabriel.melo@credit-suisse.com</vt:lpwstr>
  </property>
  <property fmtid="{D5CDD505-2E9C-101B-9397-08002B2CF9AE}" pid="6" name="MSIP_Label_dcbcefa9-77bd-43cf-a0ff-5e7ba098b1f9_SetDate">
    <vt:lpwstr>2021-10-01T15:08:48.8562425Z</vt:lpwstr>
  </property>
  <property fmtid="{D5CDD505-2E9C-101B-9397-08002B2CF9AE}" pid="7" name="MSIP_Label_dcbcefa9-77bd-43cf-a0ff-5e7ba098b1f9_Name">
    <vt:lpwstr>Confidential</vt:lpwstr>
  </property>
  <property fmtid="{D5CDD505-2E9C-101B-9397-08002B2CF9AE}" pid="8" name="MSIP_Label_dcbcefa9-77bd-43cf-a0ff-5e7ba098b1f9_Application">
    <vt:lpwstr>Microsoft Azure Information Protection</vt:lpwstr>
  </property>
  <property fmtid="{D5CDD505-2E9C-101B-9397-08002B2CF9AE}" pid="9" name="MSIP_Label_dcbcefa9-77bd-43cf-a0ff-5e7ba098b1f9_ActionId">
    <vt:lpwstr>d8b95f97-4f92-465d-b65a-0b5b4d0fa6e8</vt:lpwstr>
  </property>
  <property fmtid="{D5CDD505-2E9C-101B-9397-08002B2CF9AE}" pid="10" name="MSIP_Label_dcbcefa9-77bd-43cf-a0ff-5e7ba098b1f9_Extended_MSFT_Method">
    <vt:lpwstr>Manual</vt:lpwstr>
  </property>
  <property fmtid="{D5CDD505-2E9C-101B-9397-08002B2CF9AE}" pid="11" name="Sensitivity">
    <vt:lpwstr>Confidential</vt:lpwstr>
  </property>
  <property fmtid="{D5CDD505-2E9C-101B-9397-08002B2CF9AE}" pid="12" name="ComplianceAssetId">
    <vt:lpwstr/>
  </property>
  <property fmtid="{D5CDD505-2E9C-101B-9397-08002B2CF9AE}" pid="13" name="_ExtendedDescription">
    <vt:lpwstr/>
  </property>
  <property fmtid="{D5CDD505-2E9C-101B-9397-08002B2CF9AE}" pid="14" name="TriggerFlowInfo">
    <vt:lpwstr/>
  </property>
  <property fmtid="{D5CDD505-2E9C-101B-9397-08002B2CF9AE}" pid="15" name="MediaServiceImageTags">
    <vt:lpwstr/>
  </property>
</Properties>
</file>